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304" r:id="rId7"/>
    <p:sldId id="303" r:id="rId8"/>
    <p:sldId id="302" r:id="rId9"/>
    <p:sldId id="301" r:id="rId10"/>
    <p:sldId id="300" r:id="rId11"/>
    <p:sldId id="299" r:id="rId12"/>
    <p:sldId id="298" r:id="rId13"/>
    <p:sldId id="297" r:id="rId14"/>
    <p:sldId id="296" r:id="rId15"/>
    <p:sldId id="295" r:id="rId16"/>
    <p:sldId id="294" r:id="rId17"/>
    <p:sldId id="264" r:id="rId18"/>
    <p:sldId id="274" r:id="rId19"/>
    <p:sldId id="275" r:id="rId20"/>
    <p:sldId id="276" r:id="rId21"/>
    <p:sldId id="292" r:id="rId22"/>
    <p:sldId id="29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73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8C9EF-2C11-4C56-BC76-47A5B17EE915}" v="2" dt="2023-05-18T22:46:40.795"/>
    <p1510:client id="{5E0CF25A-03AF-4186-B892-5788AF8F2813}" v="13" dt="2023-11-23T18:36:33.368"/>
    <p1510:client id="{85D440F6-112F-4957-B03D-FB74AD288FAC}" v="163" dt="2023-11-07T21:08:44.968"/>
    <p1510:client id="{8D4AFF76-6EFF-434F-8FAF-4381270C2163}" v="4" dt="2023-11-07T19:27:30.957"/>
    <p1510:client id="{EB5AAF72-C365-445C-8F3E-E75E849AAC7B}" v="1615" dt="2023-05-18T19:49:28.922"/>
    <p1510:client id="{FDFA19A7-B587-4033-B100-17AB6172C83D}" v="316" dt="2023-11-15T19:12:02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13748 6133 16383 0 0,'0'9'0'0'0,"0"8"0"0"0,0 5 0 0 0,0 4 0 0 0,0 6 0 0 0,0 2 0 0 0,0 1 0 0 0,0-2 0 0 0,4 3 0 0 0,2-1 0 0 0,0 0 0 0 0,-1-3 0 0 0,-2 2 0 0 0,-1 1 0 0 0,-1-2 0 0 0,0-1 0 0 0,-1 2 0 0 0,0 1 0 0 0,-1-2 0 0 0,1-1 0 0 0,0 2 0 0 0,0 1 0 0 0,0-2 0 0 0,4-6 0 0 0,2-3 0 0 0,0 3 0 0 0,-1 2 0 0 0,-2 1 0 0 0,-1-1 0 0 0,-1 4 0 0 0,9-3 0 0 0,2-3 0 0 0,-1-1 0 0 0,-2 0 0 0 0,-2 4 0 0 0,-4 1 0 0 0,-1 1 0 0 0,4-1 0 0 0,0 4 0 0 0,-1-1 0 0 0,-1 0 0 0 0,-1-2 0 0 0,-1 3 0 0 0,3-1 0 0 0,2 0 0 0 0,-2-3 0 0 0,4 27 0 0 0,0 7 0 0 0,-1-3 0 0 0,-3-7 0 0 0,-1-4 0 0 0,-2-6 0 0 0,-1-7 0 0 0,8-4 0 0 0,3 1 0 0 0,-1-2 0 0 0,-2-1 0 0 0,-3-1 0 0 0,3 2 0 0 0,-1 1 0 0 0,-1-1 0 0 0,-3-2 0 0 0,-1 8 0 0 0,-1 2 0 0 0,3-2 0 0 0,1 2 0 0 0,-1-2 0 0 0,0-3 0 0 0,-2-2 0 0 0,-2 1 0 0 0,5 0 0 0 0,0-2 0 0 0,0-2 0 0 0,-2 3 0 0 0,-1 1 0 0 0,-1-2 0 0 0,-1-2 0 0 0,0 4 0 0 0,-2-1 0 0 0,1-1 0 0 0,9-1 0 0 0,3 3 0 0 0,-1-1 0 0 0,-2-1 0 0 0,-2-1 0 0 0,-3 3 0 0 0,3-1 0 0 0,0-1 0 0 0,-1-1 0 0 0,-2 3 0 0 0,-1-1 0 0 0,-2-1 0 0 0,0-1 0 0 0,-1 2 0 0 0,4 1 0 0 0,2-2 0 0 0,0-1 0 0 0,-2 2 0 0 0,-1 1 0 0 0,-1-2 0 0 0,4-1 0 0 0,0 2 0 0 0,0 1 0 0 0,-2-2 0 0 0,-1-1 0 0 0,-1 2 0 0 0,-1 1 0 0 0,-1-2 0 0 0,0-1 0 0 0,9 7 0 0 0,3 2 0 0 0,-1-2 0 0 0,-1 1 0 0 0,-4 0 0 0 0,-2-4 0 0 0,-2 7 0 0 0,-1-1 0 0 0,-1-1 0 0 0,0-5 0 0 0,-1 2 0 0 0,1-2 0 0 0,-1-1 0 0 0,1-4 0 0 0,0 4 0 0 0,0-1 0 0 0,0-1 0 0 0,0-2 0 0 0,0 3 0 0 0,0 1 0 0 0,0-2 0 0 0,0-1 0 0 0,0 2 0 0 0,4-4 0 0 0,2-3 0 0 0,0-1 0 0 0,-1-1 0 0 0,-2 5 0 0 0,-1 2 0 0 0,-1-1 0 0 0,0 0 0 0 0,-1 4 0 0 0,0-1 0 0 0,-1 0 0 0 0,1-2 0 0 0,0 3 0 0 0,0-1 0 0 0,0 0 0 0 0,0-2 0 0 0,0 2 0 0 0,0 1 0 0 0,0-2 0 0 0,0-1 0 0 0,0 2 0 0 0,0 1 0 0 0,0-2 0 0 0,0-2 0 0 0,0 4 0 0 0,0 0 0 0 0,-5-7 0 0 0,-1-2 0 0 0,0-2 0 0 0,2 4 0 0 0,0 3 0 0 0,2-1 0 0 0,1 1 0 0 0,1 2 0 0 0,-5-3 0 0 0,-1-2 0 0 0,1-2 0 0 0,0 0 0 0 0,2 4 0 0 0,1 1 0 0 0,1 1 0 0 0,1-1 0 0 0,0 3 0 0 0,0 1 0 0 0,0-1 0 0 0,1-2 0 0 0,-1 2 0 0 0,0 1 0 0 0,0-1 0 0 0,0-3 0 0 0,0 4 0 0 0,0-1 0 0 0,-4-5 0 0 0,-3-3 0 0 0,2-2 0 0 0,0 4 0 0 0,2 3 0 0 0,1-1 0 0 0,-4-4 0 0 0,-1-8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13419 8080 16383 0 0,'-4'0'0'0'0,"-7"0"0"0"0,-5 0 0 0 0,-5 0 0 0 0,1 5 0 0 0,-5 1 0 0 0,-3 0 0 0 0,4 3 0 0 0,1 0 0 0 0,4 4 0 0 0,1-1 0 0 0,4 6 0 0 0,-5 1 0 0 0,0 1 0 0 0,0 3 0 0 0,-3 0 0 0 0,-1 7 0 0 0,3 2 0 0 0,-4-4 0 0 0,2-2 0 0 0,4-1 0 0 0,2-5 0 0 0,2 3 0 0 0,0 3 0 0 0,2 1 0 0 0,-1 0 0 0 0,-8 6 0 0 0,0 0 0 0 0,-2 1 0 0 0,4-2 0 0 0,1 3 0 0 0,2 0 0 0 0,1-2 0 0 0,-8-1 0 0 0,2 3 0 0 0,-2-5 0 0 0,4-3 0 0 0,1-5 0 0 0,3-3 0 0 0,4 0 0 0 0,4 6 0 0 0,-1-1 0 0 0,0 0 0 0 0,-7-4 0 0 0,-1-1 0 0 0,-3-4 0 0 0,3 0 0 0 0,3 7 0 0 0,-1 0 0 0 0,3 0 0 0 0,-2-3 0 0 0,2-1 0 0 0,2 2 0 0 0,-6-3 0 0 0,-6-5 0 0 0,2-3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16267 12123 16383 0 0,'4'0'0'0'0,"7"0"0"0"0,5 0 0 0 0,10 0 0 0 0,4 0 0 0 0,2 0 0 0 0,1 0 0 0 0,2 0 0 0 0,1 5 0 0 0,-1 1 0 0 0,-2 0 0 0 0,2-2 0 0 0,0 0 0 0 0,-2-2 0 0 0,-1-1 0 0 0,2-1 0 0 0,1 0 0 0 0,-2 0 0 0 0,-1 0 0 0 0,2-1 0 0 0,1 1 0 0 0,-2 0 0 0 0,-1 0 0 0 0,2 0 0 0 0,1 0 0 0 0,-2 0 0 0 0,-1 0 0 0 0,2 0 0 0 0,1 0 0 0 0,-2 0 0 0 0,-1 0 0 0 0,2 0 0 0 0,1 0 0 0 0,-2 0 0 0 0,-2 0 0 0 0,-5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16732 11573 16383 0 0,'0'4'0'0'0,"0"7"0"0"0,0 5 0 0 0,0 10 0 0 0,0 4 0 0 0,0 3 0 0 0,0-1 0 0 0,0 4 0 0 0,0 0 0 0 0,0-2 0 0 0,0-1 0 0 0,0 2 0 0 0,0 0 0 0 0,0-1 0 0 0,0-3 0 0 0,0 4 0 0 0,0-1 0 0 0,0-1 0 0 0,0-1 0 0 0,0 2 0 0 0,0 1 0 0 0,0-2 0 0 0,0-1 0 0 0,0 2 0 0 0,0 1 0 0 0,0-2 0 0 0,0-1 0 0 0,0 2 0 0 0,0 1 0 0 0,0-2 0 0 0,0-1 0 0 0,0-7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18574 12918 16383 0 0,'0'-10'0'0'0,"0"-6"0"0"0,4-2 0 0 0,7 3 0 0 0,1-1 0 0 0,3 3 0 0 0,3-2 0 0 0,9 3 0 0 0,3-7 0 0 0,2 0 0 0 0,-1 0 0 0 0,4 1 0 0 0,1 1 0 0 0,-2 3 0 0 0,-1-2 0 0 0,2 3 0 0 0,0-6 0 0 0,-2 1 0 0 0,-1 3 0 0 0,2-1 0 0 0,1 3 0 0 0,-2 4 0 0 0,-1-2 0 0 0,2 1 0 0 0,1-1 0 0 0,-2 0 0 0 0,-1-7 0 0 0,2 0 0 0 0,1-2 0 0 0,-2 2 0 0 0,-1 1 0 0 0,2 2 0 0 0,1 0 0 0 0,-2 1 0 0 0,-2-4 0 0 0,4-1 0 0 0,0-1 0 0 0,-2-1 0 0 0,-2 2 0 0 0,4 0 0 0 0,0-6 0 0 0,-2 2 0 0 0,-2 0 0 0 0,4 3 0 0 0,-1 2 0 0 0,0-2 0 0 0,-3 3 0 0 0,4-5 0 0 0,-1-2 0 0 0,0 1 0 0 0,-3 1 0 0 0,4 0 0 0 0,-1-6 0 0 0,0 2 0 0 0,6 1 0 0 0,2 0 0 0 0,-1 0 0 0 0,5-6 0 0 0,-1 4 0 0 0,-3 1 0 0 0,-4 0 0 0 0,1 6 0 0 0,-2 0 0 0 0,-3-5 0 0 0,-3-2 0 0 0,4 2 0 0 0,-1 2 0 0 0,-2 0 0 0 0,0-5 0 0 0,2-3 0 0 0,0 4 0 0 0,-5 3 0 0 0,-4 0 0 0 0,0-5 0 0 0,3-2 0 0 0,2 0 0 0 0,-4 1 0 0 0,-1 5 0 0 0,-6-3 0 0 0,-2 5 0 0 0,-2 0 0 0 0,-6 5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19018 13457 16383 0 0,'5'0'0'0'0,"1"-5"0"0"0,4-1 0 0 0,5 1 0 0 0,1-5 0 0 0,5 1 0 0 0,5 1 0 0 0,-3-7 0 0 0,0 0 0 0 0,0-4 0 0 0,6 3 0 0 0,2-1 0 0 0,0 2 0 0 0,0 0 0 0 0,4 2 0 0 0,0 3 0 0 0,-2-6 0 0 0,0-4 0 0 0,1 0 0 0 0,1 0 0 0 0,-1 3 0 0 0,-3 0 0 0 0,4-6 0 0 0,-1-4 0 0 0,4-2 0 0 0,4-1 0 0 0,5 6 0 0 0,7-4 0 0 0,4 0 0 0 0,-4-1 0 0 0,4 1 0 0 0,0-5 0 0 0,-1-1 0 0 0,0 1 0 0 0,3 1 0 0 0,-3-3 0 0 0,-3 0 0 0 0,-2 2 0 0 0,1 1 0 0 0,-6-3 0 0 0,4 1 0 0 0,-2 0 0 0 0,-6 3 0 0 0,4-4 0 0 0,-1 1 0 0 0,-4 0 0 0 0,0 3 0 0 0,-3-4 0 0 0,-3 1 0 0 0,-4 1 0 0 0,3 1 0 0 0,-1-2 0 0 0,-1-1 0 0 0,-2 2 0 0 0,3 1 0 0 0,0-2 0 0 0,-1-1 0 0 0,-1 2 0 0 0,2 1 0 0 0,1-2 0 0 0,-6-1 0 0 0,-4 2 0 0 0,-5 1 0 0 0,-7-2 0 0 0,-5-1 0 0 0,0 6 0 0 0,0 4 0 0 0,-3 1 0 0 0,8-5 0 0 0,1-1 0 0 0,-2-1 0 0 0,2 6 0 0 0,-1 1 0 0 0,1 6 0 0 0,-1-3 0 0 0,1 1 0 0 0,-2 0 0 0 0,7 3 0 0 0,0 1 0 0 0,-4 2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9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3778 6408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32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4612 7809 16383 0 0,'-6'5'0'0'0,"-1"8"0"0"0,1 6 0 0 0,-10 0 0 0 0,-2 2 0 0 0,2 9 0 0 0,-2-2 0 0 0,3 0 0 0 0,4 1 0 0 0,3 0 0 0 0,3 7 0 0 0,3 1 0 0 0,2 1 0 0 0,0-2 0 0 0,1 5 0 0 0,-1-1 0 0 0,1 0 0 0 0,0-3 0 0 0,-6-8 0 0 0,-2 3 0 0 0,0 1 0 0 0,2-1 0 0 0,1 1 0 0 0,2 4 0 0 0,0 2 0 0 0,2-1 0 0 0,0-1 0 0 0,0 3 0 0 0,0 1 0 0 0,0-2 0 0 0,1-2 0 0 0,-1 3 0 0 0,0 0 0 0 0,0-1 0 0 0,0-2 0 0 0,0 3 0 0 0,0 0 0 0 0,0-1 0 0 0,0-3 0 0 0,0 5 0 0 0,0-1 0 0 0,0-2 0 0 0,0-1 0 0 0,0 3 0 0 0,0 0 0 0 0,0-1 0 0 0,11-8 0 0 0,3-3 0 0 0,-1 4 0 0 0,-2 2 0 0 0,-3 0 0 0 0,-4 0 0 0 0,4-6 0 0 0,0 3 0 0 0,-1 1 0 0 0,3-5 0 0 0,1-1 0 0 0,-3 0 0 0 0,4-4 0 0 0,-1 4 0 0 0,-2 3 0 0 0,-3 2 0 0 0,-2 2 0 0 0,9-6 0 0 0,1 4 0 0 0,0 1 0 0 0,-4 1 0 0 0,-2 0 0 0 0,-4 5 0 0 0,-2 2 0 0 0,-1-2 0 0 0,-1-1 0 0 0,4-7 0 0 0,3 2 0 0 0,-1 1 0 0 0,-1-1 0 0 0,-2 1 0 0 0,0 5 0 0 0,-2 1 0 0 0,-1-1 0 0 0,0-1 0 0 0,0 3 0 0 0,0 1 0 0 0,0-2 0 0 0,-1-2 0 0 0,1 3 0 0 0,0 0 0 0 0,0-1 0 0 0,0-2 0 0 0,0 3 0 0 0,0 0 0 0 0,0-2 0 0 0,0-1 0 0 0,0 3 0 0 0,0 0 0 0 0,-5-6 0 0 0,-2-5 0 0 0,0-1 0 0 0,2 5 0 0 0,1 3 0 0 0,1-1 0 0 0,2 0 0 0 0,1 5 0 0 0,0 0 0 0 0,0-1 0 0 0,0-2 0 0 0,0 3 0 0 0,1 1 0 0 0,-1-2 0 0 0,0-2 0 0 0,0 3 0 0 0,0 0 0 0 0,0-1 0 0 0,0-3 0 0 0,0 4 0 0 0,0 1 0 0 0,-5-3 0 0 0,-2-1 0 0 0,0 3 0 0 0,1 0 0 0 0,3-1 0 0 0,0-2 0 0 0,2 3 0 0 0,0 0 0 0 0,1-1 0 0 0,1-3 0 0 0,-1 4 0 0 0,0 0 0 0 0,0-1 0 0 0,1-2 0 0 0,-1 3 0 0 0,0 0 0 0 0,0-1 0 0 0,0-3 0 0 0,0 5 0 0 0,0-1 0 0 0,0-2 0 0 0,0-1 0 0 0,0 3 0 0 0,0 0 0 0 0,0-1 0 0 0,0-2 0 0 0,0 3 0 0 0,0 0 0 0 0,0-1 0 0 0,-6-8 0 0 0,-1-3 0 0 0,1 4 0 0 0,0 1 0 0 0,2 1 0 0 0,2 0 0 0 0,1 5 0 0 0,0 1 0 0 0,1-2 0 0 0,1-1 0 0 0,-1 4 0 0 0,0-1 0 0 0,0-1 0 0 0,1-2 0 0 0,-1 3 0 0 0,0 1 0 0 0,0-3 0 0 0,0-1 0 0 0,0 3 0 0 0,0 0 0 0 0,0-1 0 0 0,0-2 0 0 0,0 3 0 0 0,0 0 0 0 0,0-1 0 0 0,0-3 0 0 0,0 4 0 0 0,0 0 0 0 0,0-1 0 0 0,0-2 0 0 0,0 3 0 0 0,0 0 0 0 0,0-1 0 0 0,0-2 0 0 0,0 3 0 0 0,0 0 0 0 0,0-2 0 0 0,0-1 0 0 0,0 3 0 0 0,0 0 0 0 0,0-1 0 0 0,0-2 0 0 0,0 3 0 0 0,0 0 0 0 0,0-1 0 0 0,0-3 0 0 0,0 4 0 0 0,0 1 0 0 0,0-3 0 0 0,0-1 0 0 0,0 3 0 0 0,0 0 0 0 0,0-1 0 0 0,0-2 0 0 0,0 3 0 0 0,0 0 0 0 0,0-1 0 0 0,0-3 0 0 0,0 4 0 0 0,0 1 0 0 0,0-3 0 0 0,0-1 0 0 0,10-8 0 0 0,4 3 0 0 0,5-5 0 0 0,-1-2 0 0 0,2-4 0 0 0,2-1 0 0 0,9-4 0 0 0,4-5 0 0 0,1-4 0 0 0,0-3 0 0 0,5-2 0 0 0,0-2 0 0 0,-1-1 0 0 0,-3 0 0 0 0,4 0 0 0 0,-1 1 0 0 0,-1-1 0 0 0,-2 1 0 0 0,-7 5 0 0 0,1 2 0 0 0,1 0 0 0 0,1-2 0 0 0,-1-1 0 0 0,6-2 0 0 0,1 0 0 0 0,-1-2 0 0 0,-1 0 0 0 0,3 0 0 0 0,0 0 0 0 0,0-1 0 0 0,-3 1 0 0 0,3 0 0 0 0,0 0 0 0 0,-1 0 0 0 0,-8 10 0 0 0,-3 4 0 0 0,4 0 0 0 0,1-3 0 0 0,1-4 0 0 0,0-2 0 0 0,5-2 0 0 0,1-2 0 0 0,-2-1 0 0 0,-1-1 0 0 0,4 1 0 0 0,-1-1 0 0 0,-1 1 0 0 0,-2-1 0 0 0,3 1 0 0 0,1 0 0 0 0,-3 0 0 0 0,-1 0 0 0 0,3 0 0 0 0,0 0 0 0 0,-1 0 0 0 0,-2 0 0 0 0,-8 5 0 0 0,2 2 0 0 0,2 0 0 0 0,-1-1 0 0 0,1-3 0 0 0,4 0 0 0 0,2-2 0 0 0,0 0 0 0 0,-3-1 0 0 0,5-1 0 0 0,-1 1 0 0 0,-1 0 0 0 0,-2 0 0 0 0,3-1 0 0 0,1 1 0 0 0,-2 0 0 0 0,-3 0 0 0 0,4 0 0 0 0,0 0 0 0 0,-1 0 0 0 0,-2 0 0 0 0,3 0 0 0 0,0 0 0 0 0,-1 0 0 0 0,-3 0 0 0 0,4 0 0 0 0,1 0 0 0 0,-3 0 0 0 0,-1 0 0 0 0,3 0 0 0 0,0 0 0 0 0,-1 0 0 0 0,-2 0 0 0 0,3 0 0 0 0,0 0 0 0 0,-1 0 0 0 0,-3 0 0 0 0,4 6 0 0 0,1 1 0 0 0,-3-1 0 0 0,-1 0 0 0 0,3-2 0 0 0,0-2 0 0 0,-1-1 0 0 0,-2 0 0 0 0,3-1 0 0 0,0 0 0 0 0,-1-1 0 0 0,-3 1 0 0 0,4 5 0 0 0,1 2 0 0 0,-3-1 0 0 0,-1 0 0 0 0,3-2 0 0 0,0-2 0 0 0,-1-1 0 0 0,-2 0 0 0 0,3-1 0 0 0,0 0 0 0 0,-1-1 0 0 0,-3 1 0 0 0,-6 10 0 0 0,1 4 0 0 0,1 0 0 0 0,1-4 0 0 0,-1-2 0 0 0,6-3 0 0 0,1-3 0 0 0,-1-1 0 0 0,-1-1 0 0 0,3 0 0 0 0,1-1 0 0 0,-7 6 0 0 0,-5 2 0 0 0,0-1 0 0 0,4-1 0 0 0,2-1 0 0 0,1-2 0 0 0,-1 5 0 0 0,4 0 0 0 0,1 0 0 0 0,-1-2 0 0 0,-2-1 0 0 0,4-2 0 0 0,-1 4 0 0 0,-1 2 0 0 0,-2-2 0 0 0,3 0 0 0 0,0-3 0 0 0,-1-1 0 0 0,-2-1 0 0 0,3 0 0 0 0,0-1 0 0 0,-1-1 0 0 0,-3 1 0 0 0,4 0 0 0 0,1-1 0 0 0,-3 1 0 0 0,-1 0 0 0 0,3 0 0 0 0,0 0 0 0 0,-1 0 0 0 0,-2 0 0 0 0,3 0 0 0 0,0 0 0 0 0,-1 0 0 0 0,-3 0 0 0 0,4 0 0 0 0,-5-5 0 0 0,-3-2 0 0 0,-2 0 0 0 0,-1 2 0 0 0,6 1 0 0 0,1 1 0 0 0,-4-8 0 0 0,-3-4 0 0 0,-2 2 0 0 0,7 2 0 0 0,1 4 0 0 0,1 2 0 0 0,-6-2 0 0 0,-2-1 0 0 0,3 1 0 0 0,-2-3 0 0 0,-1 0 0 0 0,-1 1 0 0 0,1 3 0 0 0,7 2 0 0 0,2 2 0 0 0,0 1 0 0 0,-6-5 0 0 0,-3-1 0 0 0,4 1 0 0 0,2 1 0 0 0,1 2 0 0 0,-6-10 0 0 0,-3-2 0 0 0,5 1 0 0 0,3 3 0 0 0,1 4 0 0 0,-1 2 0 0 0,5 3 0 0 0,1 1 0 0 0,-1 1 0 0 0,-2 1 0 0 0,3 0 0 0 0,-4-6 0 0 0,-4-2 0 0 0,-2 1 0 0 0,-6-5 0 0 0,-7-5 0 0 0,-1-10 0 0 0,-4-7 0 0 0,8 3 0 0 0,-1 0 0 0 0,3 2 0 0 0,-3-7 0 0 0,-5-2 0 0 0,1 6 0 0 0,-2 2 0 0 0,-4 1 0 0 0,-3-5 0 0 0,-2-3 0 0 0,-3 0 0 0 0,0 1 0 0 0,-2-5 0 0 0,1 0 0 0 0,-1 1 0 0 0,1 2 0 0 0,-1-4 0 0 0,1 1 0 0 0,0 1 0 0 0,0 2 0 0 0,0-3 0 0 0,0 0 0 0 0,-11 6 0 0 0,-3 4 0 0 0,1 2 0 0 0,2-5 0 0 0,3-2 0 0 0,3 0 0 0 0,3 0 0 0 0,1-5 0 0 0,1 0 0 0 0,0 1 0 0 0,-4 7 0 0 0,-3 4 0 0 0,1-4 0 0 0,1-2 0 0 0,1 0 0 0 0,2 0 0 0 0,1-5 0 0 0,0 0 0 0 0,1 0 0 0 0,0 2 0 0 0,1-3 0 0 0,-1-1 0 0 0,0 2 0 0 0,0 2 0 0 0,0-3 0 0 0,0 0 0 0 0,0 1 0 0 0,0 2 0 0 0,0-3 0 0 0,0 0 0 0 0,0 1 0 0 0,0 3 0 0 0,0-4 0 0 0,0 0 0 0 0,-5 6 0 0 0,-2 4 0 0 0,0 2 0 0 0,2-5 0 0 0,1-2 0 0 0,2 0 0 0 0,0 0 0 0 0,2-5 0 0 0,0 0 0 0 0,0 1 0 0 0,0 2 0 0 0,1-3 0 0 0,-1-1 0 0 0,0 2 0 0 0,0 2 0 0 0,0-3 0 0 0,0 0 0 0 0,0 1 0 0 0,0 3 0 0 0,0-4 0 0 0,0-1 0 0 0,0 3 0 0 0,0 1 0 0 0,0-3 0 0 0,0 0 0 0 0,0 1 0 0 0,0 2 0 0 0,0-3 0 0 0,0 0 0 0 0,0 1 0 0 0,0 3 0 0 0,0-4 0 0 0,0-1 0 0 0,0 3 0 0 0,0 1 0 0 0,0-3 0 0 0,0 0 0 0 0,0 1 0 0 0,0 2 0 0 0,0-3 0 0 0,0 0 0 0 0,11 7 0 0 0,3 3 0 0 0,-1 2 0 0 0,-2-5 0 0 0,-3-2 0 0 0,-3-1 0 0 0,-3 1 0 0 0,-1-4 0 0 0,-1-1 0 0 0,0 1 0 0 0,-1 2 0 0 0,1-4 0 0 0,-1 1 0 0 0,1 1 0 0 0,0 2 0 0 0,-1-3 0 0 0,1 0 0 0 0,0 1 0 0 0,0 2 0 0 0,0-3 0 0 0,0 0 0 0 0,0 1 0 0 0,0 3 0 0 0,0-4 0 0 0,0-1 0 0 0,0 3 0 0 0,0 1 0 0 0,0-3 0 0 0,0 0 0 0 0,0 1 0 0 0,0 2 0 0 0,0-3 0 0 0,0 0 0 0 0,0 1 0 0 0,0 3 0 0 0,0-4 0 0 0,0-1 0 0 0,0 3 0 0 0,0 1 0 0 0,0-3 0 0 0,0 0 0 0 0,0 1 0 0 0,-5 8 0 0 0,-2 3 0 0 0,0-4 0 0 0,2-1 0 0 0,1-2 0 0 0,2 2 0 0 0,1-6 0 0 0,0-1 0 0 0,1 2 0 0 0,0 0 0 0 0,1-2 0 0 0,-1 0 0 0 0,0 1 0 0 0,-5 7 0 0 0,-2 4 0 0 0,0-4 0 0 0,2-1 0 0 0,1-2 0 0 0,2 2 0 0 0,0-6 0 0 0,2-1 0 0 0,0 2 0 0 0,0 1 0 0 0,0-4 0 0 0,1 1 0 0 0,-1 1 0 0 0,0 2 0 0 0,0-3 0 0 0,0-1 0 0 0,0 3 0 0 0,0 1 0 0 0,0-3 0 0 0,0 0 0 0 0,0 1 0 0 0,-5 8 0 0 0,-2 3 0 0 0,0-4 0 0 0,2-1 0 0 0,1-2 0 0 0,2 1 0 0 0,0-4 0 0 0,2-2 0 0 0,0 1 0 0 0,0 2 0 0 0,0-3 0 0 0,1-1 0 0 0,-1 2 0 0 0,0 3 0 0 0,0-5 0 0 0,0 1 0 0 0,0 1 0 0 0,0 3 0 0 0,0-4 0 0 0,-10-1 0 0 0,-5 3 0 0 0,2 1 0 0 0,2-3 0 0 0,4 0 0 0 0,2 1 0 0 0,-3 2 0 0 0,0-3 0 0 0,1 0 0 0 0,2 2 0 0 0,2 1 0 0 0,1-3 0 0 0,-4 0 0 0 0,-1 1 0 0 0,0 2 0 0 0,-3 8 0 0 0,-1-3 0 0 0,3 0 0 0 0,1-1 0 0 0,3 1 0 0 0,2-6 0 0 0,-10 0 0 0 0,-2-1 0 0 0,1 3 0 0 0,2-5 0 0 0,-1 1 0 0 0,0 1 0 0 0,3 2 0 0 0,3-4 0 0 0,2 1 0 0 0,-3 1 0 0 0,-1 3 0 0 0,2-4 0 0 0,1-1 0 0 0,1 13 0 0 0,3 16 0 0 0,0 16 0 0 0,0 11 0 0 0,2 15 0 0 0,-1 7 0 0 0,0 3 0 0 0,1 0 0 0 0,-1 3 0 0 0,0 0 0 0 0,0-2 0 0 0,0-2 0 0 0,11-9 0 0 0,3 2 0 0 0,-1 0 0 0 0,-2 1 0 0 0,-3-1 0 0 0,2 6 0 0 0,-1 0 0 0 0,-1 0 0 0 0,-8-6 0 0 0,-9-9 0 0 0,-8-9 0 0 0,-7-6 0 0 0,-9-5 0 0 0,-5-13 0 0 0,-2-5 0 0 0,2 0 0 0 0,-4 2 0 0 0,5-1 0 0 0,4 1 0 0 0,2 3 0 0 0,2 3 0 0 0,4-2 0 0 0,-3 0 0 0 0,-2 2 0 0 0,-2 1 0 0 0,0 3 0 0 0,-5 1 0 0 0,-3 2 0 0 0,7-6 0 0 0,3 0 0 0 0,1-1 0 0 0,-4 2 0 0 0,-3 2 0 0 0,0-10 0 0 0,1-2 0 0 0,-4 1 0 0 0,-2 3 0 0 0,2-2 0 0 0,2 2 0 0 0,-3 2 0 0 0,-1 3 0 0 0,3 2 0 0 0,6-3 0 0 0,4-1 0 0 0,-4 1 0 0 0,4-3 0 0 0,1 0 0 0 0,0 1 0 0 0,-1 3 0 0 0,-6 2 0 0 0,-3 2 0 0 0,0 1 0 0 0,1 1 0 0 0,-4 0 0 0 0,-1 0 0 0 0,2 1 0 0 0,2-1 0 0 0,-4 0 0 0 0,1 1 0 0 0,1-1 0 0 0,2 0 0 0 0,-3 0 0 0 0,0 0 0 0 0,1 0 0 0 0,2 0 0 0 0,-3 0 0 0 0,0 0 0 0 0,2 0 0 0 0,1 0 0 0 0,-3 0 0 0 0,0 0 0 0 0,1 0 0 0 0,2 0 0 0 0,-3 0 0 0 0,0 0 0 0 0,1 0 0 0 0,3 0 0 0 0,-4 0 0 0 0,-1 0 0 0 0,3 0 0 0 0,1 0 0 0 0,-3 0 0 0 0,0 0 0 0 0,1 0 0 0 0,2 0 0 0 0,-3 0 0 0 0,0 0 0 0 0,1 0 0 0 0,3 0 0 0 0,-4 0 0 0 0,-1 0 0 0 0,3 0 0 0 0,1 0 0 0 0,8 5 0 0 0,-3 2 0 0 0,0 0 0 0 0,-1 9 0 0 0,1 2 0 0 0,-6-3 0 0 0,5 3 0 0 0,1-3 0 0 0,2-3 0 0 0,6 1 0 0 0,1-2 0 0 0,-5-2 0 0 0,-4 2 0 0 0,-2 0 0 0 0,1-3 0 0 0,4 9 0 0 0,-2 1 0 0 0,-2-3 0 0 0,5 2 0 0 0,2-3 0 0 0,0-2 0 0 0,5 0 0 0 0,-5 0 0 0 0,-4-3 0 0 0,-1 2 0 0 0,-1-1 0 0 0,-6-1 0 0 0,-1-3 0 0 0,0 8 0 0 0,1 2 0 0 0,-2-2 0 0 0,-1-3 0 0 0,7 2 0 0 0,4-2 0 0 0,2-2 0 0 0,-5-3 0 0 0,3 3 0 0 0,1 0 0 0 0,1-2 0 0 0,-1-2 0 0 0,-5-1 0 0 0,2 3 0 0 0,2 1 0 0 0,1-2 0 0 0,-1 0 0 0 0,-5-3 0 0 0,-2 10 0 0 0,0 2 0 0 0,1-2 0 0 0,-5-2 0 0 0,1-4 0 0 0,6 3 0 0 0,4-1 0 0 0,2-1 0 0 0,-6-3 0 0 0,-1-2 0 0 0,-1-1 0 0 0,1-1 0 0 0,-4-1 0 0 0,-1 0 0 0 0,1-1 0 0 0,2 1 0 0 0,-4-1 0 0 0,1 1 0 0 0,1 0 0 0 0,2 0 0 0 0,-3 0 0 0 0,0 0 0 0 0,1 0 0 0 0,2 0 0 0 0,-3 0 0 0 0,0 0 0 0 0,2 0 0 0 0,1 0 0 0 0,-3 0 0 0 0,0 0 0 0 0,6-5 0 0 0,5-2 0 0 0,0 0 0 0 0,-4 2 0 0 0,-2 1 0 0 0,0 1 0 0 0,0 2 0 0 0,-5 1 0 0 0,0 0 0 0 0,1 0 0 0 0,2 0 0 0 0,-3-5 0 0 0,-1-2 0 0 0,2 1 0 0 0,2 0 0 0 0,-3 3 0 0 0,0 0 0 0 0,1 2 0 0 0,3-5 0 0 0,-4-1 0 0 0,-1 1 0 0 0,3 1 0 0 0,1 1 0 0 0,-3 2 0 0 0,0 1 0 0 0,1 0 0 0 0,2 1 0 0 0,-3 1 0 0 0,0-1 0 0 0,7-5 0 0 0,3-2 0 0 0,2 1 0 0 0,-5 0 0 0 0,-2 2 0 0 0,-1 2 0 0 0,1-10 0 0 0,-4-2 0 0 0,-1 0 0 0 0,1 4 0 0 0,2 2 0 0 0,-4 4 0 0 0,1 1 0 0 0,1 2 0 0 0,7 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32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4646 12013 16383 0 0,'5'0'0'0'0,"13"0"0"0"0,8 0 0 0 0,5 0 0 0 0,3 0 0 0 0,6 0 0 0 0,1 0 0 0 0,0 0 0 0 0,-3 0 0 0 0,-7-5 0 0 0,1-2 0 0 0,1 0 0 0 0,0 2 0 0 0,0 1 0 0 0,4-9 0 0 0,2-2 0 0 0,-1 1 0 0 0,-1 3 0 0 0,3 4 0 0 0,1 2 0 0 0,-2 3 0 0 0,-2-4 0 0 0,3-1 0 0 0,0 1 0 0 0,-1 1 0 0 0,-2 2 0 0 0,3 1 0 0 0,0 1 0 0 0,-7-5 0 0 0,-3-1 0 0 0,-2 1 0 0 0,5 1 0 0 0,2 1 0 0 0,1 2 0 0 0,-1 1 0 0 0,4 0 0 0 0,1 1 0 0 0,-1 1 0 0 0,-1-1 0 0 0,2 0 0 0 0,0 0 0 0 0,-1 1 0 0 0,-2-1 0 0 0,3 0 0 0 0,1 0 0 0 0,-3 0 0 0 0,-1 0 0 0 0,3 10 0 0 0,0 4 0 0 0,-1 0 0 0 0,-2-3 0 0 0,3 2 0 0 0,0-2 0 0 0,-1-1 0 0 0,-3-4 0 0 0,-6 3 0 0 0,1 0 0 0 0,1-1 0 0 0,1-3 0 0 0,-1-2 0 0 0,6-1 0 0 0,1 4 0 0 0,-1 1 0 0 0,-1 0 0 0 0,3 8 0 0 0,1 3 0 0 0,-2-3 0 0 0,-2-3 0 0 0,-8 2 0 0 0,3-3 0 0 0,0-2 0 0 0,1-2 0 0 0,-1-4 0 0 0,6-1 0 0 0,-5 4 0 0 0,-1 1 0 0 0,-2-1 0 0 0,-1-1 0 0 0,6-2 0 0 0,2 4 0 0 0,0 1 0 0 0,-1-1 0 0 0,4-1 0 0 0,1-3 0 0 0,-2-1 0 0 0,-2-1 0 0 0,-7 10 0 0 0,1 3 0 0 0,2-1 0 0 0,-1-2 0 0 0,1-4 0 0 0,4-2 0 0 0,2 2 0 0 0,0 1 0 0 0,-3-1 0 0 0,5-2 0 0 0,-1-2 0 0 0,-1-1 0 0 0,-2-1 0 0 0,3-1 0 0 0,1 0 0 0 0,-2-1 0 0 0,-3 1 0 0 0,4 0 0 0 0,0 0 0 0 0,-1-1 0 0 0,-2 1 0 0 0,3 0 0 0 0,0 0 0 0 0,-6-5 0 0 0,-5-2 0 0 0,-1 0 0 0 0,5 2 0 0 0,-3-4 0 0 0,-1-1 0 0 0,-6-3 0 0 0,-2 0 0 0 0,-3-3 0 0 0,-6-9 0 0 0,-5-6 0 0 0,-3-3 0 0 0,-2 0 0 0 0,-2-6 0 0 0,-1-1 0 0 0,0 1 0 0 0,0 2 0 0 0,0-3 0 0 0,1 0 0 0 0,-1 2 0 0 0,1 2 0 0 0,0-3 0 0 0,0 0 0 0 0,0 1 0 0 0,0 2 0 0 0,0-2 0 0 0,0-2 0 0 0,0 3 0 0 0,0 1 0 0 0,0-3 0 0 0,0 0 0 0 0,0 1 0 0 0,0 2 0 0 0,0-3 0 0 0,0 0 0 0 0,0 1 0 0 0,0 3 0 0 0,0-4 0 0 0,0-1 0 0 0,0 3 0 0 0,0 1 0 0 0,0-3 0 0 0,0 0 0 0 0,0 1 0 0 0,0 2 0 0 0,0-3 0 0 0,0 0 0 0 0,0 2 0 0 0,0 1 0 0 0,0-3 0 0 0,0 0 0 0 0,0 1 0 0 0,0 2 0 0 0,0-3 0 0 0,0 0 0 0 0,0 1 0 0 0,0 3 0 0 0,0-5 0 0 0,0 1 0 0 0,0 2 0 0 0,0 1 0 0 0,0-3 0 0 0,0 0 0 0 0,0 1 0 0 0,0 2 0 0 0,0-3 0 0 0,0 0 0 0 0,-10 7 0 0 0,-4 3 0 0 0,0 2 0 0 0,3-5 0 0 0,4-2 0 0 0,2-1 0 0 0,2 1 0 0 0,2-4 0 0 0,1-1 0 0 0,1 1 0 0 0,-1 1 0 0 0,1-2 0 0 0,-1 0 0 0 0,1 1 0 0 0,-1 2 0 0 0,0-3 0 0 0,0-1 0 0 0,0 3 0 0 0,0 1 0 0 0,0-3 0 0 0,0 0 0 0 0,0 1 0 0 0,0 2 0 0 0,0-3 0 0 0,0 0 0 0 0,0 1 0 0 0,0 3 0 0 0,0-4 0 0 0,0 0 0 0 0,0 1 0 0 0,0 2 0 0 0,0-3 0 0 0,0 0 0 0 0,0 1 0 0 0,0 3 0 0 0,0-5 0 0 0,0 1 0 0 0,0 2 0 0 0,0 1 0 0 0,0-3 0 0 0,0 0 0 0 0,0 1 0 0 0,0 2 0 0 0,0-3 0 0 0,0 0 0 0 0,0 1 0 0 0,0 3 0 0 0,0-4 0 0 0,0-1 0 0 0,0 3 0 0 0,0 1 0 0 0,0-3 0 0 0,0 0 0 0 0,0 1 0 0 0,0 2 0 0 0,0-3 0 0 0,0 0 0 0 0,0 1 0 0 0,0 3 0 0 0,0 6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4223 6810 16383 0 0,'4'0'0'0'0,"7"0"0"0"0,1 5 0 0 0,3 1 0 0 0,3 0 0 0 0,0 3 0 0 0,4 0 0 0 0,4-1 0 0 0,-2 3 0 0 0,-2-2 0 0 0,-3 4 0 0 0,-1-2 0 0 0,-4 8 0 0 0,5-1 0 0 0,0 2 0 0 0,0-2 0 0 0,3-5 0 0 0,1-4 0 0 0,6-4 0 0 0,-2 2 0 0 0,-1 0 0 0 0,-4 2 0 0 0,-3 1 0 0 0,-3 8 0 0 0,-1 0 0 0 0,-2 2 0 0 0,5-3 0 0 0,0 1 0 0 0,2-3 0 0 0,-4 1 0 0 0,2-3 0 0 0,1 6 0 0 0,6 4 0 0 0,0 3 0 0 0,0-4 0 0 0,-5 0 0 0 0,-1-4 0 0 0,-3 4 0 0 0,0 3 0 0 0,-4 1 0 0 0,7-3 0 0 0,-1-1 0 0 0,2-5 0 0 0,-4 5 0 0 0,-3 2 0 0 0,0 2 0 0 0,-2 1 0 0 0,-3 6 0 0 0,2-4 0 0 0,-1-2 0 0 0,-2 0 0 0 0,7-6 0 0 0,1-1 0 0 0,2 4 0 0 0,-1 4 0 0 0,1-4 0 0 0,-2-1 0 0 0,0 0 0 0 0,-2 6 0 0 0,-3 1 0 0 0,6-3 0 0 0,0-2 0 0 0,-3-1 0 0 0,1-5 0 0 0,-1 4 0 0 0,-4 3 0 0 0,2-4 0 0 0,-2 0 0 0 0,-1 0 0 0 0,1-3 0 0 0,1 3 0 0 0,6-1 0 0 0,1 0 0 0 0,3-3 0 0 0,-3-1 0 0 0,0-2 0 0 0,-2 0 0 0 0,1-3 0 0 0,-3 7 0 0 0,6-1 0 0 0,-1 2 0 0 0,2-3 0 0 0,2-5 0 0 0,-4 1 0 0 0,1-2 0 0 0,6-3 0 0 0,3-2 0 0 0,-3 1 0 0 0,-2 0 0 0 0,1-1 0 0 0,5-1 0 0 0,2-3 0 0 0,-5 9 0 0 0,-1 2 0 0 0,-1-2 0 0 0,5-1 0 0 0,1-4 0 0 0,1-2 0 0 0,0-2 0 0 0,3-2 0 0 0,1 0 0 0 0,-2 0 0 0 0,-1-1 0 0 0,3 1 0 0 0,0-1 0 0 0,-1 1 0 0 0,-3 0 0 0 0,4 0 0 0 0,-1 0 0 0 0,0 0 0 0 0,-7-5 0 0 0,-3-1 0 0 0,3 0 0 0 0,-3-3 0 0 0,0 0 0 0 0,-6-4 0 0 0,0 2 0 0 0,-3-8 0 0 0,0 0 0 0 0,-3-1 0 0 0,6 2 0 0 0,0 0 0 0 0,2 3 0 0 0,-3 0 0 0 0,0-7 0 0 0,-3-5 0 0 0,2 4 0 0 0,-3-1 0 0 0,-4 1 0 0 0,-2-6 0 0 0,5-2 0 0 0,2 0 0 0 0,3 4 0 0 0,-2 3 0 0 0,-4-3 0 0 0,-2-3 0 0 0,0 5 0 0 0,0 2 0 0 0,-3-1 0 0 0,3 5 0 0 0,0-3 0 0 0,-2-4 0 0 0,-2-1 0 0 0,8-1 0 0 0,1-4 0 0 0,2 3 0 0 0,4 6 0 0 0,-2 3 0 0 0,1 4 0 0 0,6 6 0 0 0,4 4 0 0 0,-4-2 0 0 0,-1 1 0 0 0,0 2 0 0 0,-5-4 0 0 0,5 1 0 0 0,1 1 0 0 0,-2-7 0 0 0,-1-2 0 0 0,0 3 0 0 0,-3-2 0 0 0,3 3 0 0 0,4 2 0 0 0,-4-1 0 0 0,0 1 0 0 0,1 2 0 0 0,-5-1 0 0 0,5 0 0 0 0,-2-8 0 0 0,0 0 0 0 0,1 2 0 0 0,-3 0 0 0 0,0 1 0 0 0,5 5 0 0 0,4 2 0 0 0,-3-1 0 0 0,-2 0 0 0 0,1 2 0 0 0,4 1 0 0 0,3 3 0 0 0,0 0 0 0 0,0 2 0 0 0,3 0 0 0 0,1 0 0 0 0,-1 1 0 0 0,-2-1 0 0 0,3 0 0 0 0,0 0 0 0 0,-2 0 0 0 0,-6 10 0 0 0,-3 2 0 0 0,3 4 0 0 0,2-1 0 0 0,-4 2 0 0 0,-6 3 0 0 0,-2-3 0 0 0,-4 5 0 0 0,-4 4 0 0 0,-4 2 0 0 0,2-5 0 0 0,0 0 0 0 0,-1 4 0 0 0,-2 2 0 0 0,8 1 0 0 0,1 0 0 0 0,-1 4 0 0 0,2-4 0 0 0,-2-3 0 0 0,-2 0 0 0 0,-3-2 0 0 0,-3 5 0 0 0,2-2 0 0 0,1-3 0 0 0,-2 0 0 0 0,4 1 0 0 0,0 3 0 0 0,-2 3 0 0 0,7-4 0 0 0,2-3 0 0 0,-3-1 0 0 0,2-4 0 0 0,-2 3 0 0 0,1-2 0 0 0,-1-1 0 0 0,1 2 0 0 0,-2 1 0 0 0,7-3 0 0 0,0 4 0 0 0,1-2 0 0 0,-3 0 0 0 0,0-4 0 0 0,-2-1 0 0 0,0-2 0 0 0,7-5 0 0 0,5 1 0 0 0,1-1 0 0 0,2-3 0 0 0,3-2 0 0 0,-2 7 0 0 0,-3 1 0 0 0,-2-1 0 0 0,0-3 0 0 0,5-3 0 0 0,1-2 0 0 0,-1-2 0 0 0,0-2 0 0 0,4 0 0 0 0,-5-5 0 0 0,-3-1 0 0 0,0-1 0 0 0,-7-2 0 0 0,0-1 0 0 0,-5-3 0 0 0,5 1 0 0 0,3 3 0 0 0,-2-7 0 0 0,0 0 0 0 0,-4-3 0 0 0,0 3 0 0 0,-3-1 0 0 0,5 3 0 0 0,0-1 0 0 0,-4-8 0 0 0,1 1 0 0 0,-4 0 0 0 0,2 3 0 0 0,-1 0 0 0 0,0 4 0 0 0,0-1 0 0 0,-4-6 0 0 0,6 1 0 0 0,1-2 0 0 0,2 0 0 0 0,-2-2 0 0 0,1 4 0 0 0,-3-3 0 0 0,-3-3 0 0 0,0 3 0 0 0,-1 2 0 0 0,7 4 0 0 0,0 1 0 0 0,2 3 0 0 0,-2-5 0 0 0,1-4 0 0 0,-4-3 0 0 0,2 4 0 0 0,-3 0 0 0 0,6 5 0 0 0,-1-5 0 0 0,2 2 0 0 0,-3 0 0 0 0,0 3 0 0 0,-2 0 0 0 0,0 2 0 0 0,7 5 0 0 0,0-1 0 0 0,0 1 0 0 0,2-6 0 0 0,0-1 0 0 0,-3-2 0 0 0,4 2 0 0 0,2 4 0 0 0,-3 0 0 0 0,-2 2 0 0 0,0 3 0 0 0,-3-2 0 0 0,4 1 0 0 0,2 2 0 0 0,-2-7 0 0 0,-1-1 0 0 0,0 1 0 0 0,-3 0 0 0 0,3 1 0 0 0,4 4 0 0 0,1-2 0 0 0,1 1 0 0 0,5 3 0 0 0,-4-3 0 0 0,-1 1 0 0 0,-7-8 0 0 0,-1 0 0 0 0,0 2 0 0 0,-3 0 0 0 0,4 1 0 0 0,4 5 0 0 0,-3-3 0 0 0,-1 3 0 0 0,-3-3 0 0 0,-1 1 0 0 0,6 2 0 0 0,0-6 0 0 0,-1-1 0 0 0,-3-2 0 0 0,-1 2 0 0 0,2 3 0 0 0,-3 0 0 0 0,4 2 0 0 0,4 3 0 0 0,2 3 0 0 0,1-3 0 0 0,5 1 0 0 0,-3-9 0 0 0,-3 0 0 0 0,-5 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17132 6648 16383 0 0,'-5'0'0'0'0,"-1"9"0"0"0,0 8 0 0 0,-3 1 0 0 0,0 1 0 0 0,1 3 0 0 0,2 7 0 0 0,2 2 0 0 0,2 1 0 0 0,1 0 0 0 0,1 3 0 0 0,0 0 0 0 0,1-1 0 0 0,-1-2 0 0 0,1 3 0 0 0,-1 0 0 0 0,0-2 0 0 0,0-1 0 0 0,0 3 0 0 0,0-1 0 0 0,0-1 0 0 0,0-1 0 0 0,0 2 0 0 0,0 1 0 0 0,0-2 0 0 0,0-1 0 0 0,0 2 0 0 0,0 1 0 0 0,0-2 0 0 0,0-1 0 0 0,9-7 0 0 0,3 2 0 0 0,0 1 0 0 0,-3 0 0 0 0,-2 0 0 0 0,-3 4 0 0 0,-2 2 0 0 0,-1-1 0 0 0,-1-2 0 0 0,0 4 0 0 0,-1 0 0 0 0,1-1 0 0 0,4-3 0 0 0,1 4 0 0 0,1 0 0 0 0,-1-2 0 0 0,2-6 0 0 0,2-3 0 0 0,-3 3 0 0 0,0 2 0 0 0,-3 1 0 0 0,3-6 0 0 0,1-1 0 0 0,-1 4 0 0 0,-1 2 0 0 0,-2 0 0 0 0,-2 1 0 0 0,9-6 0 0 0,3 3 0 0 0,-2 1 0 0 0,-2 1 0 0 0,-3-1 0 0 0,-2 5 0 0 0,-2 0 0 0 0,-1 0 0 0 0,-1-1 0 0 0,4-6 0 0 0,2 1 0 0 0,-1 1 0 0 0,-1 1 0 0 0,-1-1 0 0 0,4-5 0 0 0,0 3 0 0 0,-1 1 0 0 0,-1 1 0 0 0,-2 1 0 0 0,-2 3 0 0 0,0 2 0 0 0,0-1 0 0 0,-2-1 0 0 0,1 3 0 0 0,0 0 0 0 0,0-2 0 0 0,-1-1 0 0 0,1 3 0 0 0,0-1 0 0 0,0 0 0 0 0,0-3 0 0 0,0 4 0 0 0,0-1 0 0 0,0 0 0 0 0,5-7 0 0 0,10-8 0 0 0,7-7 0 0 0,5-5 0 0 0,2-5 0 0 0,6-2 0 0 0,0-1 0 0 0,0 0 0 0 0,-2-1 0 0 0,3 1 0 0 0,-1 0 0 0 0,-1 1 0 0 0,-2 0 0 0 0,2-1 0 0 0,1 1 0 0 0,-2 0 0 0 0,-1 1 0 0 0,2-1 0 0 0,1 0 0 0 0,-2 0 0 0 0,-1 0 0 0 0,2 0 0 0 0,1 0 0 0 0,-2 0 0 0 0,-1 4 0 0 0,2 2 0 0 0,1 0 0 0 0,-2-1 0 0 0,-1-2 0 0 0,2-1 0 0 0,1-1 0 0 0,-2 9 0 0 0,-1 2 0 0 0,2-1 0 0 0,1-2 0 0 0,-2-2 0 0 0,-2 1 0 0 0,4 0 0 0 0,0-1 0 0 0,-2-3 0 0 0,-2-1 0 0 0,4-6 0 0 0,0-2 0 0 0,-2-1 0 0 0,-2 1 0 0 0,4 2 0 0 0,-5-4 0 0 0,-3-1 0 0 0,-1 2 0 0 0,-1 1 0 0 0,5 2 0 0 0,2 1 0 0 0,-1 1 0 0 0,0 1 0 0 0,3 0 0 0 0,1 0 0 0 0,-1 1 0 0 0,-2-1 0 0 0,2 0 0 0 0,1 0 0 0 0,-1 0 0 0 0,-3 0 0 0 0,4 0 0 0 0,-1 5 0 0 0,0 1 0 0 0,-3 0 0 0 0,4-2 0 0 0,-1 0 0 0 0,0-2 0 0 0,-3-1 0 0 0,4-1 0 0 0,-1 0 0 0 0,0 0 0 0 0,-3 4 0 0 0,4 2 0 0 0,-1 0 0 0 0,0-2 0 0 0,-3-1 0 0 0,4 0 0 0 0,-1-2 0 0 0,0-1 0 0 0,-3 0 0 0 0,4 0 0 0 0,-1 0 0 0 0,-1-1 0 0 0,-1 1 0 0 0,3 0 0 0 0,-1 0 0 0 0,-1 0 0 0 0,-1 0 0 0 0,-7 4 0 0 0,-7-7 0 0 0,-7-8 0 0 0,-5-6 0 0 0,-3-5 0 0 0,-3-9 0 0 0,-1-2 0 0 0,-1-1 0 0 0,-4 1 0 0 0,-1-3 0 0 0,0 0 0 0 0,2 2 0 0 0,2 1 0 0 0,1-2 0 0 0,0 1 0 0 0,-7 5 0 0 0,-3 3 0 0 0,1 2 0 0 0,2-4 0 0 0,2-2 0 0 0,3-1 0 0 0,2 1 0 0 0,2-4 0 0 0,-5 0 0 0 0,-1 0 0 0 0,1 2 0 0 0,1-3 0 0 0,1 0 0 0 0,1 2 0 0 0,1 1 0 0 0,1-2 0 0 0,0-1 0 0 0,0 2 0 0 0,0 1 0 0 0,1-2 0 0 0,-1-1 0 0 0,0 2 0 0 0,0 1 0 0 0,0-2 0 0 0,0-1 0 0 0,0 2 0 0 0,0 1 0 0 0,0-2 0 0 0,-4-1 0 0 0,-3 2 0 0 0,2 1 0 0 0,0-2 0 0 0,2-1 0 0 0,1 2 0 0 0,-4 6 0 0 0,0 3 0 0 0,0-3 0 0 0,1-2 0 0 0,2-1 0 0 0,1 1 0 0 0,2-4 0 0 0,-1-1 0 0 0,-8 0 0 0 0,-3 3 0 0 0,1-4 0 0 0,2 0 0 0 0,3 1 0 0 0,2 3 0 0 0,1-4 0 0 0,3 0 0 0 0,0 2 0 0 0,0 1 0 0 0,1-2 0 0 0,-1-1 0 0 0,0 2 0 0 0,1 1 0 0 0,-1-2 0 0 0,0-1 0 0 0,0 2 0 0 0,0 2 0 0 0,0-4 0 0 0,5 5 0 0 0,1 3 0 0 0,-1 1 0 0 0,0 1 0 0 0,-2-5 0 0 0,-1-2 0 0 0,-1 1 0 0 0,0 0 0 0 0,-1-3 0 0 0,0-1 0 0 0,-1 1 0 0 0,1 2 0 0 0,0-2 0 0 0,-5 3 0 0 0,-1 4 0 0 0,0 1 0 0 0,-3 5 0 0 0,0 2 0 0 0,1-5 0 0 0,-2 1 0 0 0,0 1 0 0 0,-3 3 0 0 0,-7 5 0 0 0,-6 6 0 0 0,-3 3 0 0 0,-1 3 0 0 0,-4 2 0 0 0,-1 0 0 0 0,0 1 0 0 0,3 0 0 0 0,-4 0 0 0 0,1-5 0 0 0,2-2 0 0 0,1 1 0 0 0,-3 0 0 0 0,1 2 0 0 0,0 1 0 0 0,3 1 0 0 0,-4 0 0 0 0,1 1 0 0 0,0 0 0 0 0,3 1 0 0 0,-4-1 0 0 0,1 0 0 0 0,1 0 0 0 0,1 0 0 0 0,-3 0 0 0 0,1 0 0 0 0,1 0 0 0 0,1 0 0 0 0,-2 0 0 0 0,-1 0 0 0 0,2 0 0 0 0,1 0 0 0 0,7 9 0 0 0,-2 4 0 0 0,-1-2 0 0 0,0-2 0 0 0,0-2 0 0 0,-4-3 0 0 0,-2 3 0 0 0,1 0 0 0 0,1-1 0 0 0,-2-2 0 0 0,-1-1 0 0 0,1-2 0 0 0,2 0 0 0 0,-2-1 0 0 0,-1 0 0 0 0,2 0 0 0 0,1-1 0 0 0,-2 1 0 0 0,-1 0 0 0 0,2 0 0 0 0,1 0 0 0 0,-2 0 0 0 0,-1 0 0 0 0,2 0 0 0 0,1 0 0 0 0,-2 0 0 0 0,-1 0 0 0 0,2 0 0 0 0,1 0 0 0 0,-2-5 0 0 0,-1-1 0 0 0,2 0 0 0 0,1 2 0 0 0,-2 0 0 0 0,-1 2 0 0 0,2 1 0 0 0,6-4 0 0 0,3-1 0 0 0,-3 0 0 0 0,-2 2 0 0 0,-1 1 0 0 0,1 1 0 0 0,-4 1 0 0 0,-1 1 0 0 0,0 0 0 0 0,3 0 0 0 0,-4 0 0 0 0,0 1 0 0 0,1-1 0 0 0,3 0 0 0 0,-4 0 0 0 0,0 0 0 0 0,2 0 0 0 0,1 0 0 0 0,7 5 0 0 0,-2 1 0 0 0,-1-1 0 0 0,0 0 0 0 0,0-2 0 0 0,-4 4 0 0 0,3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14235 11274 16383 0 0,'4'0'0'0'0,"2"-5"0"0"0,5-1 0 0 0,4 0 0 0 0,0-3 0 0 0,2 0 0 0 0,7 1 0 0 0,4 2 0 0 0,-2-7 0 0 0,-2-1 0 0 0,0 2 0 0 0,5 2 0 0 0,3 4 0 0 0,-1 2 0 0 0,0 2 0 0 0,3-3 0 0 0,1-1 0 0 0,-1 1 0 0 0,-2 1 0 0 0,2 1 0 0 0,1 2 0 0 0,-1-5 0 0 0,-3 0 0 0 0,4 0 0 0 0,0 2 0 0 0,-2 1 0 0 0,-2 1 0 0 0,4 1 0 0 0,-5-4 0 0 0,-3-1 0 0 0,-1 1 0 0 0,-1 0 0 0 0,5 2 0 0 0,2 1 0 0 0,-1 1 0 0 0,0 1 0 0 0,3 0 0 0 0,1 0 0 0 0,-1 1 0 0 0,-2-1 0 0 0,2 0 0 0 0,1 0 0 0 0,-1 0 0 0 0,-3 0 0 0 0,4 0 0 0 0,-1 0 0 0 0,0 0 0 0 0,-3 0 0 0 0,4 0 0 0 0,-1 0 0 0 0,0 5 0 0 0,-3 1 0 0 0,4 0 0 0 0,-1-2 0 0 0,0 0 0 0 0,-7 7 0 0 0,-4 2 0 0 0,5-1 0 0 0,1-3 0 0 0,0-2 0 0 0,0-3 0 0 0,5-2 0 0 0,0-2 0 0 0,13 0 0 0 0,3 4 0 0 0,-3 2 0 0 0,-4-1 0 0 0,-1-1 0 0 0,-2-1 0 0 0,-4-1 0 0 0,-4-1 0 0 0,2 4 0 0 0,0 1 0 0 0,-1 0 0 0 0,-2-2 0 0 0,3-1 0 0 0,0 4 0 0 0,-1 0 0 0 0,-1-1 0 0 0,7-2 0 0 0,1 9 0 0 0,0 1 0 0 0,5-2 0 0 0,0-2 0 0 0,-2-4 0 0 0,-1-2 0 0 0,-2 2 0 0 0,1 1 0 0 0,3-1 0 0 0,-2-2 0 0 0,-3-2 0 0 0,-4 0 0 0 0,1-1 0 0 0,0 3 0 0 0,-3 2 0 0 0,-2 0 0 0 0,3-2 0 0 0,1-1 0 0 0,-2-1 0 0 0,-2-1 0 0 0,3-1 0 0 0,1 0 0 0 0,-2 0 0 0 0,-1 0 0 0 0,-7 4 0 0 0,2 2 0 0 0,1 0 0 0 0,0-2 0 0 0,0 0 0 0 0,4-2 0 0 0,2-1 0 0 0,-1 8 0 0 0,-2 3 0 0 0,4 0 0 0 0,0-3 0 0 0,-1-3 0 0 0,-3-2 0 0 0,4 3 0 0 0,0 0 0 0 0,-2-2 0 0 0,-1 0 0 0 0,2-3 0 0 0,1 0 0 0 0,-2-1 0 0 0,-1-1 0 0 0,2 0 0 0 0,1-1 0 0 0,-2 1 0 0 0,-1 0 0 0 0,2 0 0 0 0,1-1 0 0 0,-2 1 0 0 0,-2 0 0 0 0,4 0 0 0 0,0 0 0 0 0,-2 0 0 0 0,17 0 0 0 0,4 5 0 0 0,2 1 0 0 0,-4 0 0 0 0,-6-2 0 0 0,-6 0 0 0 0,-2-2 0 0 0,-1-1 0 0 0,-4 4 0 0 0,-2 1 0 0 0,3 0 0 0 0,-1-2 0 0 0,0-1 0 0 0,-2 8 0 0 0,3 2 0 0 0,0-1 0 0 0,0-3 0 0 0,-3-2 0 0 0,4-4 0 0 0,-1 4 0 0 0,0 0 0 0 0,-3-2 0 0 0,4 0 0 0 0,-1-3 0 0 0,0 0 0 0 0,-3-1 0 0 0,4-1 0 0 0,-1 0 0 0 0,0-1 0 0 0,-3 1 0 0 0,4 0 0 0 0,-1 0 0 0 0,0-1 0 0 0,-3 1 0 0 0,4 0 0 0 0,-1 0 0 0 0,-5-4 0 0 0,-4-2 0 0 0,0 0 0 0 0,-6-3 0 0 0,4-1 0 0 0,2 3 0 0 0,1 1 0 0 0,2 2 0 0 0,4 2 0 0 0,-3-3 0 0 0,-2-2 0 0 0,0 2 0 0 0,-6-4 0 0 0,-1 0 0 0 0,4 1 0 0 0,-1-6 0 0 0,0-2 0 0 0,0 3 0 0 0,2 2 0 0 0,-5 0 0 0 0,4 1 0 0 0,3 3 0 0 0,1 1 0 0 0,-4-1 0 0 0,-7-1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19655 6761 16383 0 0,'0'5'0'0'0,"0"10"0"0"0,0 7 0 0 0,5 5 0 0 0,1 2 0 0 0,0 5 0 0 0,-2 2 0 0 0,4-1 0 0 0,0-2 0 0 0,-1 3 0 0 0,-2-1 0 0 0,-2-1 0 0 0,-1-2 0 0 0,-1 2 0 0 0,-1 1 0 0 0,0-2 0 0 0,0-1 0 0 0,-1 2 0 0 0,1 1 0 0 0,0-2 0 0 0,0-2 0 0 0,0 4 0 0 0,0 0 0 0 0,0-2 0 0 0,0-2 0 0 0,0 4 0 0 0,0-1 0 0 0,0 0 0 0 0,0-3 0 0 0,0 4 0 0 0,0-1 0 0 0,4-5 0 0 0,2-3 0 0 0,0-2 0 0 0,-1 4 0 0 0,-2 3 0 0 0,-1-1 0 0 0,-1 0 0 0 0,0 4 0 0 0,-1 1 0 0 0,9-6 0 0 0,2-3 0 0 0,1-2 0 0 0,-3 5 0 0 0,-3 1 0 0 0,-2 1 0 0 0,-1-1 0 0 0,-3 4 0 0 0,0 1 0 0 0,0-2 0 0 0,0-1 0 0 0,-1 3 0 0 0,1 0 0 0 0,-1-2 0 0 0,1-1 0 0 0,0 3 0 0 0,0-1 0 0 0,0 0 0 0 0,0-3 0 0 0,0 4 0 0 0,0-1 0 0 0,0 0 0 0 0,0-3 0 0 0,0 4 0 0 0,0-1 0 0 0,0 0 0 0 0,0-3 0 0 0,0 4 0 0 0,0-1 0 0 0,0-1 0 0 0,0-1 0 0 0,0 3 0 0 0,0-1 0 0 0,0-1 0 0 0,0-1 0 0 0,0 2 0 0 0,0 1 0 0 0,0-2 0 0 0,5-6 0 0 0,1-3 0 0 0,4-6 0 0 0,5-5 0 0 0,10-6 0 0 0,4-4 0 0 0,2-2 0 0 0,1-1 0 0 0,3-1 0 0 0,1 0 0 0 0,-2 0 0 0 0,-1 0 0 0 0,2 1 0 0 0,0-1 0 0 0,-1 1 0 0 0,-3 0 0 0 0,4 0 0 0 0,-1 0 0 0 0,0 0 0 0 0,-3 0 0 0 0,4 0 0 0 0,-1 0 0 0 0,0 0 0 0 0,-3 0 0 0 0,4 0 0 0 0,-1 0 0 0 0,0 0 0 0 0,-3 0 0 0 0,4 0 0 0 0,-1 0 0 0 0,-1 0 0 0 0,-1 0 0 0 0,3 0 0 0 0,-1 0 0 0 0,-1 0 0 0 0,-1 0 0 0 0,2 0 0 0 0,1 0 0 0 0,-2 0 0 0 0,-1 0 0 0 0,2 0 0 0 0,1 0 0 0 0,-2 0 0 0 0,-1 0 0 0 0,2 0 0 0 0,1 0 0 0 0,-6 9 0 0 0,-4 3 0 0 0,-1 0 0 0 0,5-3 0 0 0,1-2 0 0 0,1-3 0 0 0,-1-2 0 0 0,4-1 0 0 0,0-1 0 0 0,0 0 0 0 0,-2-1 0 0 0,3 1 0 0 0,0-1 0 0 0,-2 1 0 0 0,-1 0 0 0 0,2 0 0 0 0,1 0 0 0 0,-2 0 0 0 0,-1 0 0 0 0,2 0 0 0 0,1 0 0 0 0,-2 0 0 0 0,-1 0 0 0 0,2 0 0 0 0,1 0 0 0 0,-2 0 0 0 0,-6-5 0 0 0,-3-1 0 0 0,3-4 0 0 0,2-1 0 0 0,1 2 0 0 0,-1 2 0 0 0,-5-2 0 0 0,-7-8 0 0 0,-5-7 0 0 0,-6-3 0 0 0,-4-2 0 0 0,-1-5 0 0 0,7-1 0 0 0,3 1 0 0 0,-1 1 0 0 0,-2-2 0 0 0,-2-1 0 0 0,-2 3 0 0 0,-2 1 0 0 0,-1-3 0 0 0,-1 0 0 0 0,-1 2 0 0 0,5 6 0 0 0,2 3 0 0 0,-1-3 0 0 0,0-2 0 0 0,-2 0 0 0 0,-1 0 0 0 0,-1-5 0 0 0,-1 0 0 0 0,0 1 0 0 0,0 1 0 0 0,0-3 0 0 0,0 0 0 0 0,0 2 0 0 0,-1 1 0 0 0,1-3 0 0 0,0 1 0 0 0,0 0 0 0 0,0 3 0 0 0,0-4 0 0 0,0 1 0 0 0,0 0 0 0 0,0 3 0 0 0,0-4 0 0 0,0 1 0 0 0,0 1 0 0 0,0 1 0 0 0,0-3 0 0 0,0 1 0 0 0,0 1 0 0 0,0 1 0 0 0,0-2 0 0 0,0-1 0 0 0,0 2 0 0 0,0 1 0 0 0,-4 7 0 0 0,-2-2 0 0 0,0-1 0 0 0,1 0 0 0 0,2 0 0 0 0,-4-4 0 0 0,0-2 0 0 0,1 1 0 0 0,1 1 0 0 0,2-2 0 0 0,1-1 0 0 0,1 1 0 0 0,1 2 0 0 0,0-2 0 0 0,1-1 0 0 0,-6 2 0 0 0,0 1 0 0 0,-1-2 0 0 0,2-1 0 0 0,0 2 0 0 0,-2 1 0 0 0,-1-2 0 0 0,0-1 0 0 0,3 2 0 0 0,1 1 0 0 0,1-2 0 0 0,1-1 0 0 0,1 2 0 0 0,0 1 0 0 0,0-2 0 0 0,0-1 0 0 0,1 2 0 0 0,-1 1 0 0 0,0-2 0 0 0,-9 4 0 0 0,-8 7 0 0 0,-5 8 0 0 0,-4 6 0 0 0,-6 5 0 0 0,-2-2 0 0 0,-1 1 0 0 0,2 0 0 0 0,-3 2 0 0 0,1 1 0 0 0,1 1 0 0 0,1-4 0 0 0,-1-1 0 0 0,-1 0 0 0 0,2 2 0 0 0,1 1 0 0 0,-2 1 0 0 0,-1 1 0 0 0,2 1 0 0 0,1 0 0 0 0,-2 0 0 0 0,-1 0 0 0 0,2 0 0 0 0,2 1 0 0 0,-4-1 0 0 0,0 0 0 0 0,2 0 0 0 0,2 0 0 0 0,-4 0 0 0 0,0 0 0 0 0,2 0 0 0 0,2 0 0 0 0,-4 0 0 0 0,1 0 0 0 0,5-5 0 0 0,3-1 0 0 0,2 1 0 0 0,-4 0 0 0 0,-3 2 0 0 0,1 0 0 0 0,0 2 0 0 0,-4 1 0 0 0,-1 0 0 0 0,2 0 0 0 0,1 0 0 0 0,-3 1 0 0 0,0-1 0 0 0,1 0 0 0 0,3 0 0 0 0,-4 0 0 0 0,1 0 0 0 0,0 0 0 0 0,3 0 0 0 0,-4 5 0 0 0,1 1 0 0 0,0 0 0 0 0,3-2 0 0 0,-4-1 0 0 0,5 9 0 0 0,3 1 0 0 0,1-1 0 0 0,1-3 0 0 0,-5-2 0 0 0,-1-4 0 0 0,-1-1 0 0 0,1-1 0 0 0,6-6 0 0 0,-2-1 0 0 0,-1 0 0 0 0,-1 0 0 0 0,1-2 0 0 0,-4 0 0 0 0,-2 1 0 0 0,1 1 0 0 0,1 3 0 0 0,-2 1 0 0 0,-1 1 0 0 0,1 1 0 0 0,2 0 0 0 0,-2 1 0 0 0,-1-1 0 0 0,6 10 0 0 0,8 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22206 7128 16383 0 0,'5'0'0'0'0,"1"4"0"0"0,-1 12 0 0 0,0 6 0 0 0,-2 5 0 0 0,-1 2 0 0 0,0 5 0 0 0,-2 2 0 0 0,0-1 0 0 0,4-7 0 0 0,2-3 0 0 0,0 3 0 0 0,-2 2 0 0 0,-1 0 0 0 0,-1-1 0 0 0,-1 4 0 0 0,0 1 0 0 0,-1-1 0 0 0,0-1 0 0 0,-1 3 0 0 0,6-5 0 0 0,0-2 0 0 0,1-2 0 0 0,-1-1 0 0 0,-2 5 0 0 0,-1 2 0 0 0,-1-1 0 0 0,-1 0 0 0 0,1 3 0 0 0,-2 1 0 0 0,1-1 0 0 0,0-2 0 0 0,0 2 0 0 0,0 1 0 0 0,9-6 0 0 0,3-3 0 0 0,-1-2 0 0 0,-2 4 0 0 0,-2 2 0 0 0,-3 1 0 0 0,-2-1 0 0 0,-1 4 0 0 0,-1 1 0 0 0,0-2 0 0 0,-1-1 0 0 0,1 3 0 0 0,-1 0 0 0 0,1-2 0 0 0,0-1 0 0 0,0 3 0 0 0,0-1 0 0 0,0 0 0 0 0,-5-7 0 0 0,-1-4 0 0 0,1 5 0 0 0,0 1 0 0 0,2 0 0 0 0,1 0 0 0 0,0 4 0 0 0,7 2 0 0 0,1-2 0 0 0,0-1 0 0 0,-1 3 0 0 0,-2 0 0 0 0,4-2 0 0 0,0-1 0 0 0,-1 2 0 0 0,-1 1 0 0 0,-2-2 0 0 0,-1-1 0 0 0,-1 2 0 0 0,-1 1 0 0 0,0-2 0 0 0,0-1 0 0 0,-1 2 0 0 0,1 1 0 0 0,0-2 0 0 0,4-6 0 0 0,2-3 0 0 0,0 3 0 0 0,3 2 0 0 0,1 1 0 0 0,-2-1 0 0 0,-3 4 0 0 0,-1 1 0 0 0,-2 0 0 0 0,-1-2 0 0 0,8-7 0 0 0,3 3 0 0 0,-1 0 0 0 0,-2 0 0 0 0,-2 0 0 0 0,-4 4 0 0 0,-1 2 0 0 0,-1-1 0 0 0,-1-2 0 0 0,0 4 0 0 0,-1 0 0 0 0,1-1 0 0 0,4-3 0 0 0,2 4 0 0 0,-1 0 0 0 0,0-2 0 0 0,-2-1 0 0 0,-1 2 0 0 0,-1 1 0 0 0,0-2 0 0 0,-1-1 0 0 0,0 2 0 0 0,-1 1 0 0 0,1-2 0 0 0,0-1 0 0 0,4-7 0 0 0,7-7 0 0 0,10-7 0 0 0,1 4 0 0 0,2-1 0 0 0,2-2 0 0 0,0-4 0 0 0,5-3 0 0 0,2 3 0 0 0,0-1 0 0 0,-1-1 0 0 0,3-2 0 0 0,0-1 0 0 0,-1 3 0 0 0,-2 0 0 0 0,2 0 0 0 0,1-2 0 0 0,-2-1 0 0 0,-1-1 0 0 0,3-1 0 0 0,-1-1 0 0 0,-1 0 0 0 0,-1 0 0 0 0,2 0 0 0 0,1-1 0 0 0,-2 1 0 0 0,-1 0 0 0 0,2 0 0 0 0,1 0 0 0 0,-2 0 0 0 0,-1 0 0 0 0,2 0 0 0 0,1 0 0 0 0,-2 0 0 0 0,-1 0 0 0 0,2 0 0 0 0,1 0 0 0 0,-2 0 0 0 0,-1 0 0 0 0,2 0 0 0 0,1 0 0 0 0,-2 0 0 0 0,-1 0 0 0 0,2 0 0 0 0,-4-9 0 0 0,-2-3 0 0 0,-3 0 0 0 0,1 3 0 0 0,-6-2 0 0 0,4 1 0 0 0,2-3 0 0 0,2 1 0 0 0,-1 3 0 0 0,-3-2 0 0 0,2 1 0 0 0,2 3 0 0 0,0 1 0 0 0,1 3 0 0 0,3 1 0 0 0,2 2 0 0 0,-1 0 0 0 0,-1 0 0 0 0,3-8 0 0 0,0-4 0 0 0,-1 1 0 0 0,-3 2 0 0 0,4 2 0 0 0,0 3 0 0 0,-2 2 0 0 0,-1-3 0 0 0,2-1 0 0 0,1 0 0 0 0,-2 2 0 0 0,-1 1 0 0 0,2 1 0 0 0,1 2 0 0 0,-2-1 0 0 0,-1 2 0 0 0,-7 3 0 0 0,2 3 0 0 0,1-1 0 0 0,0-2 0 0 0,0 0 0 0 0,-5-7 0 0 0,-6-6 0 0 0,-7-7 0 0 0,-4-10 0 0 0,-3-4 0 0 0,-3-3 0 0 0,0 1 0 0 0,-2-4 0 0 0,1 0 0 0 0,0 1 0 0 0,0 2 0 0 0,1-2 0 0 0,9 0 0 0 0,3 2 0 0 0,-1 1 0 0 0,-1-2 0 0 0,-4-1 0 0 0,-2 2 0 0 0,-1 1 0 0 0,-2-2 0 0 0,-1-1 0 0 0,-1 2 0 0 0,1 1 0 0 0,4 7 0 0 0,1-2 0 0 0,1-1 0 0 0,-2 0 0 0 0,0 0 0 0 0,-2-4 0 0 0,-1-2 0 0 0,-1 1 0 0 0,0 2 0 0 0,0-4 0 0 0,0 0 0 0 0,0 2 0 0 0,-1 1 0 0 0,1-3 0 0 0,0 0 0 0 0,0 2 0 0 0,0 1 0 0 0,0-2 0 0 0,0-1 0 0 0,0 2 0 0 0,0 2 0 0 0,0-4 0 0 0,0 1 0 0 0,0 0 0 0 0,0 3 0 0 0,0-4 0 0 0,0 1 0 0 0,0 0 0 0 0,0 3 0 0 0,0-4 0 0 0,0 1 0 0 0,-4 0 0 0 0,-3 3 0 0 0,2-4 0 0 0,0 1 0 0 0,2 0 0 0 0,1 3 0 0 0,1-4 0 0 0,0 1 0 0 0,1 0 0 0 0,0 3 0 0 0,1-4 0 0 0,-6 1 0 0 0,-1 0 0 0 0,1 3 0 0 0,0-4 0 0 0,-3 1 0 0 0,0 0 0 0 0,1 3 0 0 0,2-4 0 0 0,-3 1 0 0 0,0 0 0 0 0,2 3 0 0 0,-8 5 0 0 0,-1-1 0 0 0,1 0 0 0 0,4-1 0 0 0,4 0 0 0 0,-3 4 0 0 0,1-1 0 0 0,2-3 0 0 0,-3 5 0 0 0,0 0 0 0 0,2 1 0 0 0,-3 4 0 0 0,1-5 0 0 0,-8 2 0 0 0,0 0 0 0 0,2-1 0 0 0,4-1 0 0 0,-1 3 0 0 0,2-4 0 0 0,-3 2 0 0 0,-2 0 0 0 0,-9 4 0 0 0,-5 0 0 0 0,-1 4 0 0 0,-1 4 0 0 0,-4-1 0 0 0,0 1 0 0 0,5-6 0 0 0,3-1 0 0 0,2 2 0 0 0,-3 5 0 0 0,-3-2 0 0 0,0 2 0 0 0,1 3 0 0 0,-4 2 0 0 0,0 2 0 0 0,0 1 0 0 0,2 2 0 0 0,-3 0 0 0 0,1 1 0 0 0,0-1 0 0 0,2 1 0 0 0,-2-5 0 0 0,-1-2 0 0 0,2 0 0 0 0,1 1 0 0 0,-2 2 0 0 0,-1-3 0 0 0,2-2 0 0 0,1 2 0 0 0,-2 1 0 0 0,-1 2 0 0 0,2 1 0 0 0,1-7 0 0 0,-2-4 0 0 0,-1 2 0 0 0,2 2 0 0 0,1-2 0 0 0,-2 1 0 0 0,-1 2 0 0 0,2-2 0 0 0,1 1 0 0 0,-2 2 0 0 0,-1 1 0 0 0,2-2 0 0 0,2 1 0 0 0,-4 0 0 0 0,0 3 0 0 0,2 1 0 0 0,2-8 0 0 0,-4-2 0 0 0,1 2 0 0 0,0 1 0 0 0,3 4 0 0 0,-4 2 0 0 0,1 2 0 0 0,0 2 0 0 0,3 0 0 0 0,-4 0 0 0 0,5 5 0 0 0,3 2 0 0 0,1-1 0 0 0,1-1 0 0 0,-5-1 0 0 0,-2-2 0 0 0,1-1 0 0 0,5 4 0 0 0,2 1 0 0 0,-4-1 0 0 0,-1 0 0 0 0,-1-2 0 0 0,1-1 0 0 0,-4-1 0 0 0,3 4 0 0 0,2 1 0 0 0,2-1 0 0 0,5 9 0 0 0,2 1 0 0 0,-6-2 0 0 0,2 2 0 0 0,1-2 0 0 0,-2-3 0 0 0,0-3 0 0 0,4 1 0 0 0,-5 0 0 0 0,3 3 0 0 0,1-1 0 0 0,-2-1 0 0 0,4 6 0 0 0,0 1 0 0 0,4-2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25479 7065 16383 0 0,'-5'0'0'0'0,"-1"4"0"0"0,0 7 0 0 0,2 5 0 0 0,0 5 0 0 0,2 8 0 0 0,1 4 0 0 0,1 0 0 0 0,-9 0 0 0 0,-3 3 0 0 0,0-1 0 0 0,3 0 0 0 0,3-3 0 0 0,2 3 0 0 0,2 0 0 0 0,1-2 0 0 0,1-1 0 0 0,0 2 0 0 0,1 1 0 0 0,-1-2 0 0 0,1-1 0 0 0,-1 2 0 0 0,0 1 0 0 0,-4-2 0 0 0,-2-1 0 0 0,0 2 0 0 0,1 1 0 0 0,2-2 0 0 0,1-1 0 0 0,1 2 0 0 0,0 1 0 0 0,1-2 0 0 0,0-1 0 0 0,1 2 0 0 0,-1 1 0 0 0,0-2 0 0 0,0-1 0 0 0,0 2 0 0 0,0 1 0 0 0,-4-2 0 0 0,-2-2 0 0 0,0 4 0 0 0,1 0 0 0 0,2-2 0 0 0,1-2 0 0 0,1 4 0 0 0,0-1 0 0 0,1 0 0 0 0,1-3 0 0 0,-1 4 0 0 0,0-1 0 0 0,0 0 0 0 0,1-3 0 0 0,-1 4 0 0 0,0-1 0 0 0,0 0 0 0 0,0-3 0 0 0,0 4 0 0 0,0-1 0 0 0,0 0 0 0 0,0-3 0 0 0,0 4 0 0 0,0-1 0 0 0,0 0 0 0 0,0-3 0 0 0,0 4 0 0 0,0-1 0 0 0,0 0 0 0 0,0-3 0 0 0,0 4 0 0 0,0-1 0 0 0,0 0 0 0 0,0-3 0 0 0,0 4 0 0 0,0-1 0 0 0,0 0 0 0 0,0-3 0 0 0,0 4 0 0 0,0-1 0 0 0,0 0 0 0 0,0-3 0 0 0,0 4 0 0 0,0-1 0 0 0,0 0 0 0 0,0-3 0 0 0,9-6 0 0 0,3 2 0 0 0,4-3 0 0 0,4-7 0 0 0,3-5 0 0 0,7-6 0 0 0,2-3 0 0 0,1-2 0 0 0,0-1 0 0 0,2-1 0 0 0,-4 4 0 0 0,-3 2 0 0 0,-2 0 0 0 0,0-1 0 0 0,4-1 0 0 0,2-1 0 0 0,-1-1 0 0 0,0 0 0 0 0,3-1 0 0 0,1 0 0 0 0,-1-1 0 0 0,-2 1 0 0 0,2 0 0 0 0,-3-5 0 0 0,-4-1 0 0 0,-6-4 0 0 0,-1-1 0 0 0,-6-3 0 0 0,1 2 0 0 0,6-3 0 0 0,5 2 0 0 0,2 2 0 0 0,1 4 0 0 0,4 3 0 0 0,2 2 0 0 0,-1 2 0 0 0,-2-9 0 0 0,3-3 0 0 0,1 1 0 0 0,-7-2 0 0 0,-8-4 0 0 0,-7-3 0 0 0,-7-8 0 0 0,1-3 0 0 0,-2-1 0 0 0,-1 0 0 0 0,-2-3 0 0 0,-1-1 0 0 0,-1 2 0 0 0,4 2 0 0 0,1-3 0 0 0,-1 0 0 0 0,-1 1 0 0 0,-1 3 0 0 0,8-4 0 0 0,2 1 0 0 0,-1 0 0 0 0,-2 3 0 0 0,-4-4 0 0 0,-2 1 0 0 0,2 5 0 0 0,1 4 0 0 0,-1 0 0 0 0,-2-3 0 0 0,-1-2 0 0 0,-2-1 0 0 0,0 1 0 0 0,-1-4 0 0 0,0-1 0 0 0,4 6 0 0 0,2 4 0 0 0,-1 0 0 0 0,0-4 0 0 0,-2-1 0 0 0,-1-1 0 0 0,-1 1 0 0 0,4 5 0 0 0,1-2 0 0 0,0-1 0 0 0,-2 0 0 0 0,-1-1 0 0 0,-1-3 0 0 0,-1-2 0 0 0,-1 1 0 0 0,10 1 0 0 0,1-2 0 0 0,1-1 0 0 0,-3 1 0 0 0,-3 2 0 0 0,-2-2 0 0 0,-2-1 0 0 0,-1 2 0 0 0,-1 1 0 0 0,4-2 0 0 0,2-1 0 0 0,-1 2 0 0 0,-1 1 0 0 0,-1-2 0 0 0,-1-1 0 0 0,-1 2 0 0 0,0 1 0 0 0,-1-2 0 0 0,0-1 0 0 0,-1 2 0 0 0,1 1 0 0 0,0-2 0 0 0,-5-1 0 0 0,-1 2 0 0 0,-4 6 0 0 0,-1 3 0 0 0,-3 6 0 0 0,2-4 0 0 0,-3 3 0 0 0,2-1 0 0 0,-7 0 0 0 0,1-3 0 0 0,-1 3 0 0 0,-2-4 0 0 0,-2-2 0 0 0,-5-2 0 0 0,-3 4 0 0 0,4 2 0 0 0,2 4 0 0 0,6-3 0 0 0,2 1 0 0 0,3 0 0 0 0,-4 3 0 0 0,1 0 0 0 0,-2 3 0 0 0,-1 4 0 0 0,3-1 0 0 0,0 1 0 0 0,-7 2 0 0 0,-3 4 0 0 0,4-8 0 0 0,0-2 0 0 0,0 2 0 0 0,-4 3 0 0 0,-3-2 0 0 0,-1 2 0 0 0,2 1 0 0 0,-5 3 0 0 0,0 2 0 0 0,2 1 0 0 0,1 2 0 0 0,-3 0 0 0 0,0 0 0 0 0,2 1 0 0 0,1-1 0 0 0,-3 0 0 0 0,1 1 0 0 0,0-1 0 0 0,3 0 0 0 0,6 4 0 0 0,-2 3 0 0 0,-1-2 0 0 0,0 0 0 0 0,0-2 0 0 0,-4-1 0 0 0,-2-1 0 0 0,1 0 0 0 0,1-1 0 0 0,-2 0 0 0 0,-1-1 0 0 0,6 6 0 0 0,8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27920 7335 16383 0 0,'-5'0'0'0'0,"-1"9"0"0"0,0 7 0 0 0,2 7 0 0 0,0 2 0 0 0,2 7 0 0 0,-3 3 0 0 0,-2-1 0 0 0,1-1 0 0 0,2 3 0 0 0,1 0 0 0 0,1-2 0 0 0,1-2 0 0 0,1 3 0 0 0,0 0 0 0 0,0-2 0 0 0,1-2 0 0 0,-1 4 0 0 0,0-1 0 0 0,0 0 0 0 0,0-3 0 0 0,0 4 0 0 0,0-1 0 0 0,0 0 0 0 0,9-3 0 0 0,3 4 0 0 0,0-1 0 0 0,-3 0 0 0 0,-2-3 0 0 0,-3 4 0 0 0,-2-1 0 0 0,4-5 0 0 0,0-3 0 0 0,-1-2 0 0 0,-1 4 0 0 0,-1 2 0 0 0,-1 1 0 0 0,-1-1 0 0 0,-1 4 0 0 0,0 1 0 0 0,4-2 0 0 0,2-1 0 0 0,-1 3 0 0 0,0 0 0 0 0,-2-2 0 0 0,-1-1 0 0 0,-1 3 0 0 0,-1-1 0 0 0,5-5 0 0 0,1-4 0 0 0,-1 0 0 0 0,0 3 0 0 0,-2 2 0 0 0,-1 1 0 0 0,-1-1 0 0 0,-1 4 0 0 0,0 0 0 0 0,0 0 0 0 0,0-2 0 0 0,0 3 0 0 0,-1 0 0 0 0,1-2 0 0 0,0-1 0 0 0,0 2 0 0 0,0 1 0 0 0,0-2 0 0 0,0-1 0 0 0,0 2 0 0 0,0 1 0 0 0,0-2 0 0 0,0-1 0 0 0,0 2 0 0 0,0 1 0 0 0,0-2 0 0 0,0-1 0 0 0,9-7 0 0 0,8-7 0 0 0,1 2 0 0 0,1-2 0 0 0,3-4 0 0 0,-3 0 0 0 0,5-2 0 0 0,3-4 0 0 0,-4 2 0 0 0,0-1 0 0 0,-1-2 0 0 0,6-2 0 0 0,3-2 0 0 0,0-1 0 0 0,-5 3 0 0 0,-2 1 0 0 0,4-1 0 0 0,1-1 0 0 0,1-1 0 0 0,-1-1 0 0 0,5-1 0 0 0,0-1 0 0 0,0 0 0 0 0,-2 0 0 0 0,2 0 0 0 0,1-1 0 0 0,-1 1 0 0 0,-2 0 0 0 0,2 0 0 0 0,1 0 0 0 0,-2 0 0 0 0,-1 0 0 0 0,2 0 0 0 0,1 0 0 0 0,-6-5 0 0 0,-4-1 0 0 0,-5-9 0 0 0,-7-6 0 0 0,-5-4 0 0 0,-4-3 0 0 0,-3-5 0 0 0,-2-2 0 0 0,0 0 0 0 0,0 2 0 0 0,0-2 0 0 0,0-1 0 0 0,0 2 0 0 0,1 2 0 0 0,0-2 0 0 0,0-1 0 0 0,0 2 0 0 0,0 1 0 0 0,0-2 0 0 0,5 4 0 0 0,1 3 0 0 0,-1 1 0 0 0,0 1 0 0 0,8-5 0 0 0,1-2 0 0 0,-2 1 0 0 0,-2 0 0 0 0,-3-3 0 0 0,1-1 0 0 0,0 1 0 0 0,-1 2 0 0 0,-3-2 0 0 0,-1-1 0 0 0,-2 1 0 0 0,0 3 0 0 0,-1-4 0 0 0,0 1 0 0 0,-1 0 0 0 0,1 3 0 0 0,0-4 0 0 0,-1 1 0 0 0,1 0 0 0 0,0 3 0 0 0,0-4 0 0 0,0 1 0 0 0,0 0 0 0 0,0 3 0 0 0,0-4 0 0 0,0 1 0 0 0,0 0 0 0 0,0 3 0 0 0,0-4 0 0 0,0 1 0 0 0,0 0 0 0 0,0 3 0 0 0,0-4 0 0 0,-4 1 0 0 0,-2 0 0 0 0,0 3 0 0 0,1-4 0 0 0,2 1 0 0 0,1 0 0 0 0,1 3 0 0 0,0-4 0 0 0,1 1 0 0 0,0 0 0 0 0,-4 7 0 0 0,-2 4 0 0 0,1-5 0 0 0,0-1 0 0 0,2 0 0 0 0,1 0 0 0 0,-4 5 0 0 0,0-3 0 0 0,0-1 0 0 0,2 0 0 0 0,1 0 0 0 0,1-5 0 0 0,1-1 0 0 0,1 1 0 0 0,0 1 0 0 0,0-2 0 0 0,0-1 0 0 0,-4 6 0 0 0,-2 3 0 0 0,0 2 0 0 0,2-5 0 0 0,1-1 0 0 0,1-1 0 0 0,0 1 0 0 0,2-4 0 0 0,-9 4 0 0 0,-8 7 0 0 0,-5 3 0 0 0,-3 5 0 0 0,-7 5 0 0 0,-2 4 0 0 0,-1 3 0 0 0,2 2 0 0 0,-3 1 0 0 0,1 6 0 0 0,1 1 0 0 0,2 0 0 0 0,6 2 0 0 0,-1 1 0 0 0,-1-2 0 0 0,0-2 0 0 0,0-2 0 0 0,5 3 0 0 0,-3 0 0 0 0,-1-2 0 0 0,-1 0 0 0 0,4 2 0 0 0,2 1 0 0 0,-5-2 0 0 0,-1-1 0 0 0,-2 8 0 0 0,0 0 0 0 0,-3 0 0 0 0,-2-4 0 0 0,2-2 0 0 0,5 1 0 0 0,4 0 0 0 0,-4-2 0 0 0,4 3 0 0 0,0 0 0 0 0,1 3 0 0 0,-1-1 0 0 0,3 8 0 0 0,-3-1 0 0 0,3 2 0 0 0,-1-2 0 0 0,4-5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12372 7534 16383 0 0,'4'0'0'0'0,"12"0"0"0"0,2 9 0 0 0,2 3 0 0 0,4 0 0 0 0,-4 2 0 0 0,0-1 0 0 0,-3 1 0 0 0,4-1 0 0 0,3 1 0 0 0,3-1 0 0 0,-4 6 0 0 0,-2 0 0 0 0,6-4 0 0 0,2-3 0 0 0,-3-1 0 0 0,-3-1 0 0 0,1-2 0 0 0,-5 1 0 0 0,4 0 0 0 0,-2 3 0 0 0,0-1 0 0 0,-3 7 0 0 0,-1 0 0 0 0,2-3 0 0 0,-3 1 0 0 0,5 2 0 0 0,4-2 0 0 0,2-3 0 0 0,1-5 0 0 0,-4 1 0 0 0,3 0 0 0 0,1-3 0 0 0,-4 8 0 0 0,-1 1 0 0 0,-1-3 0 0 0,-3 3 0 0 0,3-3 0 0 0,4-2 0 0 0,-4 1 0 0 0,0-1 0 0 0,0-3 0 0 0,-3 3 0 0 0,3-1 0 0 0,-1 7 0 0 0,1 2 0 0 0,-5 1 0 0 0,-4 3 0 0 0,-5 1 0 0 0,1-2 0 0 0,-1 4 0 0 0,-2 2 0 0 0,3-4 0 0 0,0 0 0 0 0,7 0 0 0 0,1 5 0 0 0,-3 2 0 0 0,2-3 0 0 0,-3-3 0 0 0,-3 0 0 0 0,-3 5 0 0 0,1-3 0 0 0,0-1 0 0 0,-2 0 0 0 0,-1 0 0 0 0,-3 5 0 0 0,4-3 0 0 0,1-1 0 0 0,-1-1 0 0 0,7-4 0 0 0,2-1 0 0 0,3 4 0 0 0,-2 4 0 0 0,1-4 0 0 0,-2 0 0 0 0,1-6 0 0 0,-3 0 0 0 0,6-4 0 0 0,0 6 0 0 0,1-2 0 0 0,1 1 0 0 0,3-2 0 0 0,5-4 0 0 0,3-5 0 0 0,0-4 0 0 0,0-1 0 0 0,-6 2 0 0 0,2 0 0 0 0,0 0 0 0 0,1-1 0 0 0,-1-1 0 0 0,5-2 0 0 0,0 0 0 0 0,0-1 0 0 0,-1 0 0 0 0,-7-9 0 0 0,3-4 0 0 0,0 2 0 0 0,0 1 0 0 0,0 3 0 0 0,5 3 0 0 0,-5-3 0 0 0,-1 1 0 0 0,-1 0 0 0 0,0-3 0 0 0,4-4 0 0 0,-3-10 0 0 0,-1 0 0 0 0,-5-1 0 0 0,-2 3 0 0 0,-4 1 0 0 0,0 0 0 0 0,-3-7 0 0 0,7 2 0 0 0,-1 0 0 0 0,1 5 0 0 0,-2 1 0 0 0,0 4 0 0 0,-3-1 0 0 0,1 3 0 0 0,-2-5 0 0 0,-3-5 0 0 0,6 2 0 0 0,-1 0 0 0 0,3 4 0 0 0,-2-1 0 0 0,-4-5 0 0 0,1-4 0 0 0,-2-2 0 0 0,-3 0 0 0 0,-3-5 0 0 0,3 4 0 0 0,-1 2 0 0 0,-1 2 0 0 0,-1 0 0 0 0,6 5 0 0 0,3-4 0 0 0,-2-1 0 0 0,2 3 0 0 0,-1 1 0 0 0,-4 0 0 0 0,2 4 0 0 0,4 4 0 0 0,-1-4 0 0 0,6 1 0 0 0,4 4 0 0 0,-1-2 0 0 0,-1 3 0 0 0,-4-1 0 0 0,0 1 0 0 0,6-2 0 0 0,3 2 0 0 0,-3-7 0 0 0,-1 1 0 0 0,-4-2 0 0 0,-1 3 0 0 0,5-1 0 0 0,4 3 0 0 0,-3 0 0 0 0,-1 2 0 0 0,0 3 0 0 0,-3-5 0 0 0,3-1 0 0 0,-2-2 0 0 0,0 3 0 0 0,1 3 0 0 0,-3-1 0 0 0,0 2 0 0 0,-4-2 0 0 0,5 2 0 0 0,-1-7 0 0 0,1 0 0 0 0,-3-2 0 0 0,-4-2 0 0 0,0 3 0 0 0,-3 0 0 0 0,3 3 0 0 0,7 5 0 0 0,5 8 0 0 0,-1 14 0 0 0,-1 6 0 0 0,1-2 0 0 0,-5 3 0 0 0,5-2 0 0 0,-2 0 0 0 0,-1-2 0 0 0,-3 1 0 0 0,-1-2 0 0 0,-3 6 0 0 0,1 4 0 0 0,-2 3 0 0 0,5-3 0 0 0,1-1 0 0 0,0-4 0 0 0,-2 4 0 0 0,0 2 0 0 0,-2 3 0 0 0,0-4 0 0 0,-2-2 0 0 0,6-3 0 0 0,-1 3 0 0 0,2-1 0 0 0,-3 0 0 0 0,0-3 0 0 0,3 0 0 0 0,5 2 0 0 0,5-3 0 0 0,-4 6 0 0 0,-2-2 0 0 0,-4 1 0 0 0,-1-3 0 0 0,-5-1 0 0 0,6 3 0 0 0,3 5 0 0 0,-2 4 0 0 0,0-3 0 0 0,-4-1 0 0 0,0-5 0 0 0,-3-2 0 0 0,5 6 0 0 0,5 3 0 0 0,1-3 0 0 0,-2-1 0 0 0,-1-5 0 0 0,-5 0 0 0 0,5-4 0 0 0,-2 6 0 0 0,1-2 0 0 0,-4 2 0 0 0,-5 1 0 0 0,-4 2 0 0 0,1-3 0 0 0,-1 4 0 0 0,-2 3 0 0 0,3 1 0 0 0,0 0 0 0 0,7-4 0 0 0,1 3 0 0 0,-2 1 0 0 0,0 0 0 0 0,-1 1 0 0 0,0 3 0 0 0,-1 2 0 0 0,1 0 0 0 0,-2-3 0 0 0,7 4 0 0 0,4-5 0 0 0,3-7 0 0 0,-3-3 0 0 0,-1-5 0 0 0,5-4 0 0 0,3-6 0 0 0,0-2 0 0 0,0-2 0 0 0,-5-6 0 0 0,2-2 0 0 0,1 0 0 0 0,0 2 0 0 0,-4-4 0 0 0,-2 0 0 0 0,5 2 0 0 0,-3 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3990 6768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21071 6897 16383 0 0,'0'-4'0'0'0,"0"-2"0"0"0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7313 8483 16383 0 0,'0'4'0'0'0,"0"7"0"0"0,5 1 0 0 0,1 3 0 0 0,-1 8 0 0 0,0 4 0 0 0,-2 3 0 0 0,0 1 0 0 0,-2 4 0 0 0,-1 0 0 0 0,0 0 0 0 0,4-3 0 0 0,2 3 0 0 0,0 0 0 0 0,-2-1 0 0 0,-1-2 0 0 0,-1 2 0 0 0,4-4 0 0 0,0 2 0 0 0,14 32 0 0 0,2 9 0 0 0,-1-2 0 0 0,-5-10 0 0 0,-1-15 0 0 0,-2-5 0 0 0,-4-7 0 0 0,-4-3 0 0 0,-2-3 0 0 0,3 3 0 0 0,0 1 0 0 0,0-1 0 0 0,-2 0 0 0 0,7-7 0 0 0,3 3 0 0 0,-2 1 0 0 0,-2 0 0 0 0,-4 0 0 0 0,-2 5 0 0 0,-2 0 0 0 0,3 0 0 0 0,1-1 0 0 0,-1 3 0 0 0,-1 0 0 0 0,-1-2 0 0 0,-1-1 0 0 0,-1 3 0 0 0,-1-1 0 0 0,0 0 0 0 0,0-3 0 0 0,-1 4 0 0 0,1-1 0 0 0,0 0 0 0 0,4-3 0 0 0,2 4 0 0 0,0-1 0 0 0,-1 0 0 0 0,-2-3 0 0 0,-1 4 0 0 0,-1-1 0 0 0,0 0 0 0 0,-1-3 0 0 0,0 4 0 0 0,-1-1 0 0 0,1 0 0 0 0,0-3 0 0 0,0 4 0 0 0,0-1 0 0 0,0 0 0 0 0,0-3 0 0 0,0 4 0 0 0,0-1 0 0 0,0 0 0 0 0,0-3 0 0 0,0 4 0 0 0,0-1 0 0 0,0-1 0 0 0,0-1 0 0 0,0 3 0 0 0,0-1 0 0 0,0-1 0 0 0,0-1 0 0 0,0 3 0 0 0,0-1 0 0 0,0-1 0 0 0,0-1 0 0 0,0 2 0 0 0,0 1 0 0 0,4-2 0 0 0,2-1 0 0 0,0 2 0 0 0,-1 1 0 0 0,-2-2 0 0 0,-1-1 0 0 0,-1 2 0 0 0,0 1 0 0 0,-1-2 0 0 0,-1-1 0 0 0,1 2 0 0 0,0 1 0 0 0,0-2 0 0 0,0-1 0 0 0,-1 2 0 0 0,1 1 0 0 0,0-2 0 0 0,0-1 0 0 0,0 2 0 0 0,0 1 0 0 0,0-2 0 0 0,0-1 0 0 0,0 2 0 0 0,0 1 0 0 0,0-2 0 0 0,0-1 0 0 0,0 2 0 0 0,0 1 0 0 0,0-2 0 0 0,0-1 0 0 0,0 2 0 0 0,0 1 0 0 0,0-2 0 0 0,0-1 0 0 0,0 2 0 0 0,0 1 0 0 0,0-2 0 0 0,0-1 0 0 0,0 2 0 0 0,0 1 0 0 0,0-2 0 0 0,0-1 0 0 0,-4-7 0 0 0,-2 2 0 0 0,0 1 0 0 0,1 0 0 0 0,-7-5 0 0 0,-2-1 0 0 0,1 4 0 0 0,3 3 0 0 0,4 0 0 0 0,2 1 0 0 0,2 3 0 0 0,1 2 0 0 0,1-2 0 0 0,1-1 0 0 0,0 3 0 0 0,-1 0 0 0 0,1-1 0 0 0,-1-3 0 0 0,0 4 0 0 0,0 0 0 0 0,0-2 0 0 0,0-1 0 0 0,0 2 0 0 0,0 1 0 0 0,-4-2 0 0 0,-3-2 0 0 0,2 4 0 0 0,0-1 0 0 0,2 0 0 0 0,-4-3 0 0 0,0 4 0 0 0,1-1 0 0 0,1 0 0 0 0,2-3 0 0 0,1 4 0 0 0,1-1 0 0 0,1 0 0 0 0,-4-7 0 0 0,-2-3 0 0 0,0 3 0 0 0,2 2 0 0 0,1 0 0 0 0,1 0 0 0 0,1 5 0 0 0,1 0 0 0 0,-10-1 0 0 0,-2-1 0 0 0,1 3 0 0 0,2 0 0 0 0,3-2 0 0 0,2-1 0 0 0,-3-6 0 0 0,0 1 0 0 0,1 1 0 0 0,2 0 0 0 0,1-1 0 0 0,2 6 0 0 0,0 0 0 0 0,1 0 0 0 0,-4-1 0 0 0,-2 3 0 0 0,0-1 0 0 0,2 0 0 0 0,1-2 0 0 0,1 2 0 0 0,1 1 0 0 0,0-1 0 0 0,1-3 0 0 0,1 4 0 0 0,8-5 0 0 0,3-3 0 0 0,0-1 0 0 0,-3-1 0 0 0,-2 5 0 0 0,-3 1 0 0 0,-1 1 0 0 0,-3-1 0 0 0,0 3 0 0 0,0 1 0 0 0,0-2 0 0 0,-1-1 0 0 0,1 3 0 0 0,-1 0 0 0 0,1-2 0 0 0,0-1 0 0 0,0 2 0 0 0,0 1 0 0 0,0-2 0 0 0,0-1 0 0 0,0 2 0 0 0,0 1 0 0 0,0-2 0 0 0,0-1 0 0 0,0 2 0 0 0,0 1 0 0 0,0-2 0 0 0,0-1 0 0 0,0 2 0 0 0,0 1 0 0 0,0-2 0 0 0,0-1 0 0 0,0 2 0 0 0,0 1 0 0 0,0-2 0 0 0,0-1 0 0 0,0 2 0 0 0,0 1 0 0 0,0-2 0 0 0,0-1 0 0 0,0 2 0 0 0,0 1 0 0 0,0-2 0 0 0,0-1 0 0 0,-5-7 0 0 0,-1 2 0 0 0,1 1 0 0 0,0 0 0 0 0,2 0 0 0 0,1 4 0 0 0,-4 2 0 0 0,-1-1 0 0 0,2-2 0 0 0,0 4 0 0 0,2 0 0 0 0,1-1 0 0 0,1-3 0 0 0,1 4 0 0 0,0 0 0 0 0,1-2 0 0 0,-1-1 0 0 0,0 2 0 0 0,0 1 0 0 0,0-2 0 0 0,0-1 0 0 0,1 2 0 0 0,-6-4 0 0 0,-1-3 0 0 0,0-1 0 0 0,1-14 0 0 0,2-10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3863 12044 16383 0 0,'0'-4'0'0'0,"4"-2"0"0"0,12 0 0 0 0,6 1 0 0 0,5 2 0 0 0,2 1 0 0 0,5 1 0 0 0,2 0 0 0 0,-1 1 0 0 0,-2 1 0 0 0,2-1 0 0 0,1 0 0 0 0,-2 0 0 0 0,-2 1 0 0 0,2-1 0 0 0,1 0 0 0 0,-2 0 0 0 0,-1 0 0 0 0,2 0 0 0 0,0 0 0 0 0,0 0 0 0 0,-3 0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0,-3 4 0 0 0,4 2 0 0 0,-1 0 0 0 0,-1-1 0 0 0,-1-2 0 0 0,3 8 0 0 0,-1 2 0 0 0,-1-1 0 0 0,-1-2 0 0 0,2-4 0 0 0,1-2 0 0 0,-2 2 0 0 0,-1 1 0 0 0,2-1 0 0 0,1-2 0 0 0,-2-1 0 0 0,-1-2 0 0 0,2 0 0 0 0,1-1 0 0 0,-2 0 0 0 0,-1 0 0 0 0,2-1 0 0 0,1 1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4 0 0 0,-1 2 0 0 0,2 0 0 0 0,1-1 0 0 0,-2-2 0 0 0,-1-1 0 0 0,2-1 0 0 0,1 0 0 0 0,-2-1 0 0 0,-1 0 0 0 0,2-1 0 0 0,1 1 0 0 0,-2 0 0 0 0,-1 0 0 0 0,2 0 0 0 0,1 0 0 0 0,-2 0 0 0 0,-2 0 0 0 0,4 0 0 0 0,0 0 0 0 0,-2 0 0 0 0,-2 0 0 0 0,4 0 0 0 0,0 0 0 0 0,-2 0 0 0 0,-2 0 0 0 0,4 0 0 0 0,-1 0 0 0 0,0 0 0 0 0,-3 0 0 0 0,4 0 0 0 0,-1 0 0 0 0,0 0 0 0 0,-3 0 0 0 0,4 0 0 0 0,-1 0 0 0 0,0 0 0 0 0,-7-10 0 0 0,-3-2 0 0 0,3 1 0 0 0,2 1 0 0 0,0 4 0 0 0,0 2 0 0 0,5 2 0 0 0,0 1 0 0 0,-1 1 0 0 0,-1 0 0 0 0,3 1 0 0 0,0-1 0 0 0,-2 0 0 0 0,-1 1 0 0 0,3-6 0 0 0,-1-1 0 0 0,0 1 0 0 0,-3 0 0 0 0,4 2 0 0 0,-1 1 0 0 0,0 1 0 0 0,-3 0 0 0 0,4 1 0 0 0,-1 0 0 0 0,0 0 0 0 0,-3 1 0 0 0,4-1 0 0 0,-1 0 0 0 0,0 0 0 0 0,-3 0 0 0 0,4 0 0 0 0,-1 0 0 0 0,-1 0 0 0 0,-1 0 0 0 0,3 0 0 0 0,-1 0 0 0 0,-1 0 0 0 0,-6-4 0 0 0,-3-2 0 0 0,4 0 0 0 0,1 1 0 0 0,0 2 0 0 0,0 1 0 0 0,4 1 0 0 0,2 0 0 0 0,-2 1 0 0 0,-1 0 0 0 0,3 1 0 0 0,-1-1 0 0 0,0 0 0 0 0,-2 0 0 0 0,2 0 0 0 0,1 0 0 0 0,-2 0 0 0 0,-1 0 0 0 0,2 0 0 0 0,1 0 0 0 0,-2 0 0 0 0,-1 0 0 0 0,2 0 0 0 0,1 0 0 0 0,-2 0 0 0 0,-1 0 0 0 0,2 0 0 0 0,1 0 0 0 0,-2 0 0 0 0,-1 0 0 0 0,2 0 0 0 0,1 0 0 0 0,-2 0 0 0 0,-1 0 0 0 0,2 0 0 0 0,1 0 0 0 0,-2 0 0 0 0,-6 10 0 0 0,-3 2 0 0 0,3-1 0 0 0,2-1 0 0 0,1-4 0 0 0,-1-2 0 0 0,-5 3 0 0 0,3 0 0 0 0,-4 3 0 0 0,-1 1 0 0 0,1-3 0 0 0,0 3 0 0 0,6-1 0 0 0,2-2 0 0 0,-4 7 0 0 0,-1 0 0 0 0,-2-1 0 0 0,5-4 0 0 0,2-4 0 0 0,0-2 0 0 0,-1-2 0 0 0,4 3 0 0 0,1 0 0 0 0,-1 0 0 0 0,-2-1 0 0 0,3-1 0 0 0,-1-1 0 0 0,0 3 0 0 0,-2 1 0 0 0,2 5 0 0 0,5-1 0 0 0,10 8 0 0 0,5 1 0 0 0,7 1 0 0 0,3 2 0 0 0,3-2 0 0 0,0-1 0 0 0,3-3 0 0 0,-3 5 0 0 0,-7-2 0 0 0,0 2 0 0 0,-7-4 0 0 0,3 0 0 0 0,-5-3 0 0 0,-1-3 0 0 0,-1 0 0 0 0,-3-1 0 0 0,-6-3 0 0 0,-4-2 0 0 0,0 7 0 0 0,-1 1 0 0 0,-2-1 0 0 0,-2-3 0 0 0,2-2 0 0 0,1-4 0 0 0,-6-6 0 0 0,-7-7 0 0 0,-8-6 0 0 0,-5-10 0 0 0,-5-5 0 0 0,-2-2 0 0 0,-2 0 0 0 0,-1-3 0 0 0,1 0 0 0 0,0 1 0 0 0,0 3 0 0 0,0-3 0 0 0,1 9 0 0 0,0 9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15386 8567 16383 0 0,'0'5'0'0'0,"0"5"0"0"0,0 7 0 0 0,0 4 0 0 0,0 8 0 0 0,0 3 0 0 0,0 2 0 0 0,0-2 0 0 0,0 4 0 0 0,0 0 0 0 0,0-2 0 0 0,0-1 0 0 0,0 1 0 0 0,0 1 0 0 0,0-1 0 0 0,0 6 0 0 0,0 2 0 0 0,0-2 0 0 0,0 6 0 0 0,0 0 0 0 0,0 1 0 0 0,0 1 0 0 0,0 3 0 0 0,0-4 0 0 0,0 0 0 0 0,0 0 0 0 0,0-2 0 0 0,0 4 0 0 0,0-2 0 0 0,0 6 0 0 0,0-3 0 0 0,0-4 0 0 0,0 3 0 0 0,0-3 0 0 0,0 1 0 0 0,0 2 0 0 0,0-4 0 0 0,0 0 0 0 0,0 1 0 0 0,0 3 0 0 0,0-4 0 0 0,0 1 0 0 0,0 1 0 0 0,0-3 0 0 0,0 1 0 0 0,0 1 0 0 0,0-3 0 0 0,0 6 0 0 0,0-1 0 0 0,0 4 0 0 0,0-1 0 0 0,0-1 0 0 0,0 0 0 0 0,0 1 0 0 0,0 6 0 0 0,0-3 0 0 0,0-1 0 0 0,0 4 0 0 0,0-3 0 0 0,0 2 0 0 0,0 2 0 0 0,0 4 0 0 0,0 1 0 0 0,0 3 0 0 0,0 0 0 0 0,0 2 0 0 0,0-2 0 0 0,0 3 0 0 0,0-3 0 0 0,0 2 0 0 0,0-1 0 0 0,0 1 0 0 0,0-2 0 0 0,0 2 0 0 0,0-2 0 0 0,0 2 0 0 0,-4-2 0 0 0,-2 2 0 0 0,0-2 0 0 0,1 2 0 0 0,-3-2 0 0 0,0 2 0 0 0,1-2 0 0 0,2 2 0 0 0,2-2 0 0 0,-8 2 0 0 0,-2-2 0 0 0,1 2 0 0 0,3-2 0 0 0,3 2 0 0 0,2-2 0 0 0,2 1 0 0 0,-3 0 0 0 0,-1 0 0 0 0,1 0 0 0 0,1 0 0 0 0,1 0 0 0 0,1 0 0 0 0,2-5 0 0 0,-1-9 0 0 0,1-10 0 0 0,-4 3 0 0 0,-2-3 0 0 0,1-4 0 0 0,0 1 0 0 0,2-2 0 0 0,1-3 0 0 0,1-3 0 0 0,1 2 0 0 0,-1 0 0 0 0,2-1 0 0 0,-1-2 0 0 0,0 4 0 0 0,-4-1 0 0 0,-2-1 0 0 0,0-1 0 0 0,2 2 0 0 0,0 1 0 0 0,2-2 0 0 0,1-1 0 0 0,-8-7 0 0 0,-4 2 0 0 0,2 1 0 0 0,2 0 0 0 0,3 0 0 0 0,2 4 0 0 0,2 2 0 0 0,1-1 0 0 0,1-2 0 0 0,0 4 0 0 0,1 0 0 0 0,-1-1 0 0 0,1-3 0 0 0,-1 4 0 0 0,0 0 0 0 0,0-2 0 0 0,0-1 0 0 0,0 2 0 0 0,0 1 0 0 0,0-2 0 0 0,0-1 0 0 0,0 2 0 0 0,0 1 0 0 0,0-2 0 0 0,0-2 0 0 0,0 4 0 0 0,0 0 0 0 0,0-2 0 0 0,0-2 0 0 0,0 4 0 0 0,0 0 0 0 0,0-2 0 0 0,0-2 0 0 0,0 4 0 0 0,0-1 0 0 0,0 0 0 0 0,0-3 0 0 0,0 4 0 0 0,0-1 0 0 0,0 0 0 0 0,0-3 0 0 0,0 4 0 0 0,0-1 0 0 0,0 0 0 0 0,0-3 0 0 0,0 4 0 0 0,5-1 0 0 0,1 0 0 0 0,0-3 0 0 0,-2 4 0 0 0,4-1 0 0 0,0 0 0 0 0,-1-3 0 0 0,3-5 0 0 0,-1 1 0 0 0,-1 0 0 0 0,-3 2 0 0 0,-1-2 0 0 0,-2 6 0 0 0,-2 0 0 0 0,1 0 0 0 0,7-6 0 0 0,4-3 0 0 0,-1 4 0 0 0,-2 1 0 0 0,-2 1 0 0 0,1-5 0 0 0,0-3 0 0 0,-1 5 0 0 0,-2 2 0 0 0,-3 1 0 0 0,-5-5 0 0 0,-2-2 0 0 0,-1 4 0 0 0,1 2 0 0 0,2 1 0 0 0,0-1 0 0 0,2 5 0 0 0,0 0 0 0 0,1 0 0 0 0,0-2 0 0 0,0 3 0 0 0,1 0 0 0 0,-1-2 0 0 0,0-1 0 0 0,0-11 0 0 0,0-18 0 0 0,0-10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13896 6269 16383 0 0,'9'0'0'0'0,"3"-10"0"0"0,4-2 0 0 0,4 1 0 0 0,3 1 0 0 0,-2-1 0 0 0,4 1 0 0 0,2 2 0 0 0,2 3 0 0 0,-5-3 0 0 0,-1 0 0 0 0,4 2 0 0 0,2-3 0 0 0,1 0 0 0 0,0 1 0 0 0,3 3 0 0 0,2-8 0 0 0,-2-1 0 0 0,-1 2 0 0 0,3 3 0 0 0,0 2 0 0 0,-1-1 0 0 0,-3 0 0 0 0,4 2 0 0 0,0 1 0 0 0,-2 3 0 0 0,-1 0 0 0 0,2 2 0 0 0,1 0 0 0 0,-2 0 0 0 0,-2-4 0 0 0,4-2 0 0 0,0 0 0 0 0,-2 2 0 0 0,-2 1 0 0 0,4 1 0 0 0,-1 1 0 0 0,0 0 0 0 0,-3 1 0 0 0,4 1 0 0 0,-1-1 0 0 0,0 9 0 0 0,6 3 0 0 0,7 5 0 0 0,8-2 0 0 0,5 2 0 0 0,5 3 0 0 0,0 6 0 0 0,4-1 0 0 0,-1 1 0 0 0,5-1 0 0 0,1-4 0 0 0,5-1 0 0 0,7 5 0 0 0,-1-1 0 0 0,3-6 0 0 0,4 0 0 0 0,-4-4 0 0 0,-3-4 0 0 0,-7 0 0 0 0,1 0 0 0 0,1-3 0 0 0,-3-3 0 0 0,-3-1 0 0 0,-3-2 0 0 0,-1 4 0 0 0,-3 1 0 0 0,1-1 0 0 0,-2 0 0 0 0,1-2 0 0 0,-1-2 0 0 0,1 0 0 0 0,-1-1 0 0 0,1 0 0 0 0,-5 0 0 0 0,-10 0 0 0 0,-8 0 0 0 0,-3 0 0 0 0,-4-1 0 0 0,-3 1 0 0 0,-4 0 0 0 0,3 0 0 0 0,1 0 0 0 0,-2 0 0 0 0,-2 0 0 0 0,4 0 0 0 0,1 0 0 0 0,-2 0 0 0 0,-2 0 0 0 0,4 9 0 0 0,0 4 0 0 0,-2-2 0 0 0,-1 3 0 0 0,7-1 0 0 0,6-3 0 0 0,9 1 0 0 0,0-1 0 0 0,5-2 0 0 0,1-3 0 0 0,4 3 0 0 0,-4 0 0 0 0,-4-2 0 0 0,3-1 0 0 0,1-2 0 0 0,-2-2 0 0 0,-1 0 0 0 0,4-1 0 0 0,-5 0 0 0 0,-2-1 0 0 0,-1 1 0 0 0,-5 0 0 0 0,-7-1 0 0 0,-5 1 0 0 0,0 0 0 0 0,-1 0 0 0 0,-2 0 0 0 0,-3 0 0 0 0,4 0 0 0 0,-1 0 0 0 0,0 0 0 0 0,-2 0 0 0 0,4 0 0 0 0,-1 0 0 0 0,-1-4 0 0 0,-1-2 0 0 0,3 0 0 0 0,-1 1 0 0 0,0-7 0 0 0,-3-2 0 0 0,4 1 0 0 0,-1 3 0 0 0,0 4 0 0 0,-3 2 0 0 0,4 2 0 0 0,-1-3 0 0 0,0-1 0 0 0,-3 0 0 0 0,4 2 0 0 0,-1 2 0 0 0,0 0 0 0 0,-3-3 0 0 0,4-2 0 0 0,-1 2 0 0 0,0 0 0 0 0,-3 2 0 0 0,4 1 0 0 0,-1-3 0 0 0,-1-1 0 0 0,-1 0 0 0 0,3 1 0 0 0,-1 2 0 0 0,-5-8 0 0 0,-4-2 0 0 0,-5-3 0 0 0,-2 1 0 0 0,-4-2 0 0 0,4 2 0 0 0,0 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11652 12191 16383 0 0,'5'0'0'0'0,"5"0"0"0"0,7 0 0 0 0,8 0 0 0 0,6 0 0 0 0,1 0 0 0 0,0 0 0 0 0,4 0 0 0 0,-4 5 0 0 0,-4 1 0 0 0,-1 0 0 0 0,-1-2 0 0 0,4 0 0 0 0,2-2 0 0 0,-1-1 0 0 0,0-1 0 0 0,4 0 0 0 0,-1 0 0 0 0,0 9 0 0 0,-2 3 0 0 0,2-1 0 0 0,1-2 0 0 0,3-2 0 0 0,4-3 0 0 0,0-2 0 0 0,2 3 0 0 0,2 2 0 0 0,-2-2 0 0 0,-4-1 0 0 0,5-1 0 0 0,0-1 0 0 0,-4-2 0 0 0,-4 5 0 0 0,0 1 0 0 0,0 0 0 0 0,-3-2 0 0 0,6-1 0 0 0,2-1 0 0 0,-2-1 0 0 0,-4-1 0 0 0,2 0 0 0 0,-2 0 0 0 0,-1 0 0 0 0,-4 0 0 0 0,4-1 0 0 0,-1 1 0 0 0,-1 5 0 0 0,-2 1 0 0 0,4 0 0 0 0,-1-2 0 0 0,-1-1 0 0 0,-1 0 0 0 0,2-2 0 0 0,1-1 0 0 0,-2 0 0 0 0,-1 9 0 0 0,2 3 0 0 0,1-1 0 0 0,-2-2 0 0 0,-1-2 0 0 0,2-3 0 0 0,1-2 0 0 0,-2 3 0 0 0,-1 1 0 0 0,2 0 0 0 0,1-2 0 0 0,-2-1 0 0 0,-1-2 0 0 0,2 0 0 0 0,1 4 0 0 0,-2 1 0 0 0,-1 0 0 0 0,2-2 0 0 0,1-1 0 0 0,-2-1 0 0 0,-1-1 0 0 0,2-1 0 0 0,1 0 0 0 0,-2 0 0 0 0,-1 0 0 0 0,2 0 0 0 0,1-1 0 0 0,-2 1 0 0 0,-1 0 0 0 0,2 0 0 0 0,1 0 0 0 0,-2 0 0 0 0,-1 0 0 0 0,2 0 0 0 0,1 0 0 0 0,-2 0 0 0 0,-1 0 0 0 0,2 0 0 0 0,1 0 0 0 0,-2 0 0 0 0,-1-9 0 0 0,2-3 0 0 0,1 0 0 0 0,-2 3 0 0 0,-1 2 0 0 0,2 3 0 0 0,1 2 0 0 0,-2 1 0 0 0,-6-3 0 0 0,-3-2 0 0 0,3 1 0 0 0,2 1 0 0 0,1 1 0 0 0,-1 1 0 0 0,4 1 0 0 0,1 1 0 0 0,-1 0 0 0 0,-1-5 0 0 0,3 0 0 0 0,0-1 0 0 0,-1 2 0 0 0,-3 0 0 0 0,4-2 0 0 0,0-1 0 0 0,-2 0 0 0 0,-2 3 0 0 0,4 1 0 0 0,0 1 0 0 0,-2-8 0 0 0,-2-2 0 0 0,4 0 0 0 0,-1 3 0 0 0,0 3 0 0 0,-3 2 0 0 0,4 2 0 0 0,-1 1 0 0 0,0 1 0 0 0,-3 1 0 0 0,4-1 0 0 0,-1-4 0 0 0,0-1 0 0 0,-3-1 0 0 0,4 2 0 0 0,-1 0 0 0 0,0 2 0 0 0,-3 1 0 0 0,4 1 0 0 0,-1 0 0 0 0,0 0 0 0 0,-3 0 0 0 0,4-4 0 0 0,-1-2 0 0 0,0 0 0 0 0,-3 2 0 0 0,4 0 0 0 0,-1 2 0 0 0,0-3 0 0 0,-3-2 0 0 0,4 1 0 0 0,-1 2 0 0 0,-5-8 0 0 0,-3-2 0 0 0,-2-3 0 0 0,4 1 0 0 0,-2-1 0 0 0,-2 3 0 0 0,1 3 0 0 0,-5-1 0 0 0,-1 2 0 0 0,6 2 0 0 0,2 3 0 0 0,2 2 0 0 0,-4-8 0 0 0,-2-1 0 0 0,4 0 0 0 0,3 3 0 0 0,-1 3 0 0 0,1-2 0 0 0,4 0 0 0 0,0 2 0 0 0,0 1 0 0 0,-2 2 0 0 0,-6-3 0 0 0,1 0 0 0 0,1 0 0 0 0,0 1 0 0 0,0 3 0 0 0,-5-5 0 0 0,3 0 0 0 0,2 1 0 0 0,0 2 0 0 0,0 1 0 0 0,5 1 0 0 0,0 1 0 0 0,1 1 0 0 0,-3 0 0 0 0,4 0 0 0 0,0 1 0 0 0,-1-1 0 0 0,-2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0,-6-9 0 0 0,-3-3 0 0 0,3 1 0 0 0,2 1 0 0 0,0 4 0 0 0,1 1 0 0 0,3 3 0 0 0,1 1 0 0 0,-1 1 0 0 0,-1 1 0 0 0,3-1 0 0 0,0 1 0 0 0,-2-1 0 0 0,-1 0 0 0 0,3 1 0 0 0,-1 3 0 0 0,0 2 0 0 0,-3 0 0 0 0,4 3 0 0 0,-1 1 0 0 0,0-2 0 0 0,-3 2 0 0 0,4 0 0 0 0,-1-3 0 0 0,-5 8 0 0 0,-3 1 0 0 0,-2-3 0 0 0,4-3 0 0 0,3-3 0 0 0,-1-3 0 0 0,0-3 0 0 0,4 0 0 0 0,-4 3 0 0 0,-2 1 0 0 0,-2 1 0 0 0,-1-2 0 0 0,6-2 0 0 0,0 0 0 0 0,-4 4 0 0 0,-2 0 0 0 0,-1 0 0 0 0,5 3 0 0 0,1 0 0 0 0,1-1 0 0 0,0-3 0 0 0,-6 8 0 0 0,2 1 0 0 0,1-1 0 0 0,1-4 0 0 0,-6-3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13577 10711 16383 0 0,'-5'0'0'0'0,"-6"0"0"0"0,-5 0 0 0 0,-5 0 0 0 0,-8 0 0 0 0,-3 0 0 0 0,-2-5 0 0 0,2-1 0 0 0,-4 1 0 0 0,0 0 0 0 0,2 2 0 0 0,1 0 0 0 0,-2 2 0 0 0,0 1 0 0 0,2 0 0 0 0,1 0 0 0 0,-2 0 0 0 0,-1 1 0 0 0,2-1 0 0 0,2 0 0 0 0,-4 0 0 0 0,1 0 0 0 0,0 0 0 0 0,3 0 0 0 0,-4 0 0 0 0,1 0 0 0 0,0 0 0 0 0,3 0 0 0 0,-4 0 0 0 0,1 0 0 0 0,0 0 0 0 0,3 0 0 0 0,-4 0 0 0 0,1 0 0 0 0,0 0 0 0 0,3 0 0 0 0,-4 0 0 0 0,5 5 0 0 0,3 1 0 0 0,6 4 0 0 0,2 1 0 0 0,4 2 0 0 0,0 0 0 0 0,3 2 0 0 0,3 7 0 0 0,3 5 0 0 0,-6 2 0 0 0,-1 1 0 0 0,-4 4 0 0 0,2 2 0 0 0,4-2 0 0 0,3-2 0 0 0,-2-6 0 0 0,1 2 0 0 0,3 0 0 0 0,1 0 0 0 0,2 0 0 0 0,-2-4 0 0 0,-2 1 0 0 0,1 3 0 0 0,2 0 0 0 0,-8-4 0 0 0,-2-2 0 0 0,2 4 0 0 0,2 3 0 0 0,4 0 0 0 0,2 1 0 0 0,2 4 0 0 0,1 0 0 0 0,2 0 0 0 0,-1-2 0 0 0,1 3 0 0 0,-1-1 0 0 0,1 0 0 0 0,-1-2 0 0 0,0 2 0 0 0,0 1 0 0 0,5-2 0 0 0,1-1 0 0 0,0 2 0 0 0,-2 1 0 0 0,0-2 0 0 0,2-6 0 0 0,6-7 0 0 0,9-8 0 0 0,2-1 0 0 0,1-3 0 0 0,1-2 0 0 0,1-2 0 0 0,5-2 0 0 0,2 7 0 0 0,-1 3 0 0 0,0 0 0 0 0,3-4 0 0 0,0-1 0 0 0,-1 1 0 0 0,-2 0 0 0 0,3-2 0 0 0,-1-1 0 0 0,0-2 0 0 0,-3-2 0 0 0,4 4 0 0 0,-1 2 0 0 0,0-2 0 0 0,-3-1 0 0 0,4-1 0 0 0,-1-1 0 0 0,0-1 0 0 0,-3 4 0 0 0,4 1 0 0 0,-1-1 0 0 0,0 0 0 0 0,-3-2 0 0 0,4-1 0 0 0,-1-1 0 0 0,-1-1 0 0 0,-1 0 0 0 0,3 0 0 0 0,-1 0 0 0 0,-1-1 0 0 0,-1 1 0 0 0,2 0 0 0 0,1 0 0 0 0,-2 0 0 0 0,-1 0 0 0 0,2 0 0 0 0,-4-5 0 0 0,-7-10 0 0 0,-3-3 0 0 0,-5-2 0 0 0,-1 1 0 0 0,-2 0 0 0 0,1 3 0 0 0,-1 0 0 0 0,6 2 0 0 0,-1-5 0 0 0,3 0 0 0 0,2 4 0 0 0,-4 0 0 0 0,1 2 0 0 0,-3-1 0 0 0,5 1 0 0 0,-2 0 0 0 0,-3-9 0 0 0,-1 1 0 0 0,-2-2 0 0 0,1 0 0 0 0,-2-2 0 0 0,-3-5 0 0 0,2 2 0 0 0,-1 1 0 0 0,-3 1 0 0 0,-2 1 0 0 0,-2-6 0 0 0,-1-1 0 0 0,-2 0 0 0 0,0 1 0 0 0,0-3 0 0 0,-1-1 0 0 0,1 1 0 0 0,-1 2 0 0 0,1-3 0 0 0,0 1 0 0 0,0 0 0 0 0,0 3 0 0 0,0-4 0 0 0,-5 0 0 0 0,-1 2 0 0 0,-8 6 0 0 0,-3 3 0 0 0,2-3 0 0 0,-1 3 0 0 0,-2 0 0 0 0,-3 1 0 0 0,2-1 0 0 0,-4 4 0 0 0,-4 5 0 0 0,4-4 0 0 0,0 1 0 0 0,5 0 0 0 0,0-3 0 0 0,4 4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16895 10574 16383 0 0,'-9'-4'0'0'0,"-8"-2"0"0"0,-5 0 0 0 0,-4 1 0 0 0,3-7 0 0 0,-4-2 0 0 0,-2 1 0 0 0,0 3 0 0 0,-1 4 0 0 0,-3 2 0 0 0,-1 2 0 0 0,0 1 0 0 0,2 1 0 0 0,-2 1 0 0 0,-1 4 0 0 0,1 2 0 0 0,2-1 0 0 0,-2 3 0 0 0,-1 1 0 0 0,2-2 0 0 0,1 2 0 0 0,-2 0 0 0 0,-1-2 0 0 0,2 6 0 0 0,1 7 0 0 0,-2-2 0 0 0,-1 1 0 0 0,2-2 0 0 0,1-1 0 0 0,-2 7 0 0 0,-1-2 0 0 0,2 1 0 0 0,1 1 0 0 0,-2-4 0 0 0,4 0 0 0 0,7 4 0 0 0,3 0 0 0 0,6-1 0 0 0,-1-4 0 0 0,3 0 0 0 0,4 0 0 0 0,-2-2 0 0 0,1 5 0 0 0,-7-2 0 0 0,-1 1 0 0 0,-2 1 0 0 0,-2 1 0 0 0,-3 7 0 0 0,4 2 0 0 0,-5 0 0 0 0,2-1 0 0 0,1 4 0 0 0,4 0 0 0 0,0-1 0 0 0,4-2 0 0 0,-1 3 0 0 0,2 0 0 0 0,4-2 0 0 0,3-1 0 0 0,-7-7 0 0 0,-1 2 0 0 0,3 1 0 0 0,2 0 0 0 0,-2 0 0 0 0,2 4 0 0 0,1 2 0 0 0,3-1 0 0 0,2-2 0 0 0,-3-5 0 0 0,-1 1 0 0 0,2 2 0 0 0,0-1 0 0 0,2 0 0 0 0,2 4 0 0 0,9-3 0 0 0,9-6 0 0 0,5-8 0 0 0,4-6 0 0 0,6-5 0 0 0,3-2 0 0 0,0-2 0 0 0,-2-2 0 0 0,3 1 0 0 0,0 0 0 0 0,-2 0 0 0 0,-2 0 0 0 0,3 1 0 0 0,-1-1 0 0 0,0 1 0 0 0,-3 0 0 0 0,3 0 0 0 0,1 0 0 0 0,-2 0 0 0 0,-1 1 0 0 0,2-1 0 0 0,1 0 0 0 0,-2-5 0 0 0,-1-1 0 0 0,2 0 0 0 0,-4-3 0 0 0,-2 0 0 0 0,-3 1 0 0 0,1 2 0 0 0,-6-2 0 0 0,4 0 0 0 0,2 1 0 0 0,2-7 0 0 0,-1-1 0 0 0,6 2 0 0 0,-4-2 0 0 0,-2 2 0 0 0,-5-1 0 0 0,-7-3 0 0 0,-1 1 0 0 0,-3-5 0 0 0,1-4 0 0 0,-2-3 0 0 0,8 5 0 0 0,-1 0 0 0 0,3 5 0 0 0,-4-4 0 0 0,2 2 0 0 0,1 5 0 0 0,-2-1 0 0 0,5 3 0 0 0,-1 0 0 0 0,0 1 0 0 0,-3-2 0 0 0,-1 2 0 0 0,-2-6 0 0 0,0 0 0 0 0,-2-2 0 0 0,5-2 0 0 0,1-2 0 0 0,0 4 0 0 0,-2-5 0 0 0,-4-2 0 0 0,0 4 0 0 0,-2 0 0 0 0,-3 1 0 0 0,2 3 0 0 0,-1-4 0 0 0,-2-3 0 0 0,-2-1 0 0 0,-2 0 0 0 0,-2-6 0 0 0,0-1 0 0 0,-1 1 0 0 0,-1 1 0 0 0,1-3 0 0 0,-1-1 0 0 0,1 3 0 0 0,0 1 0 0 0,0-3 0 0 0,-5 5 0 0 0,-1 3 0 0 0,-9 6 0 0 0,-2 1 0 0 0,-2 6 0 0 0,-3-1 0 0 0,2-7 0 0 0,1 2 0 0 0,-6-2 0 0 0,-4 3 0 0 0,4 1 0 0 0,1 3 0 0 0,0 4 0 0 0,-4 4 0 0 0,-3 3 0 0 0,0 3 0 0 0,0 1 0 0 0,-3 0 0 0 0,-1 1 0 0 0,1 0 0 0 0,2-1 0 0 0,-3 1 0 0 0,0-1 0 0 0,2 0 0 0 0,6 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14745 14156 16383 0 0,'-4'0'0'0'0,"-7"0"0"0"0,-5 0 0 0 0,-5 0 0 0 0,-8 0 0 0 0,-4 0 0 0 0,0 0 0 0 0,1 0 0 0 0,-4 0 0 0 0,0 0 0 0 0,1 0 0 0 0,8 5 0 0 0,2 1 0 0 0,7 9 0 0 0,-4 1 0 0 0,3 4 0 0 0,0-3 0 0 0,2 1 0 0 0,5 2 0 0 0,0-3 0 0 0,2 6 0 0 0,-3 2 0 0 0,-7 3 0 0 0,0 0 0 0 0,-2-5 0 0 0,3 4 0 0 0,0-3 0 0 0,4-2 0 0 0,-1 1 0 0 0,-7-4 0 0 0,2 0 0 0 0,-2-4 0 0 0,4 5 0 0 0,1-2 0 0 0,-2-2 0 0 0,3-1 0 0 0,-5-2 0 0 0,2 1 0 0 0,-1-2 0 0 0,3 1 0 0 0,1 0 0 0 0,-2 5 0 0 0,2 5 0 0 0,-4-2 0 0 0,0 1 0 0 0,0-4 0 0 0,4-1 0 0 0,-1 7 0 0 0,4 3 0 0 0,3 2 0 0 0,4 0 0 0 0,4 5 0 0 0,1 1 0 0 0,2-1 0 0 0,0-2 0 0 0,1 3 0 0 0,0 0 0 0 0,9-1 0 0 0,7-7 0 0 0,1-3 0 0 0,1-6 0 0 0,-1 3 0 0 0,0-1 0 0 0,6-1 0 0 0,3-2 0 0 0,3-1 0 0 0,-1-2 0 0 0,5-4 0 0 0,-3 1 0 0 0,-3-1 0 0 0,-2-3 0 0 0,0-2 0 0 0,4-2 0 0 0,2-2 0 0 0,0 0 0 0 0,-1-1 0 0 0,3-1 0 0 0,1 1 0 0 0,-2-1 0 0 0,-1 1 0 0 0,3 0 0 0 0,0 0 0 0 0,-2-1 0 0 0,-1 1 0 0 0,-7-4 0 0 0,2-2 0 0 0,1 0 0 0 0,0 1 0 0 0,-4-7 0 0 0,-3-2 0 0 0,-4-3 0 0 0,4 1 0 0 0,-1-1 0 0 0,0 2 0 0 0,1 4 0 0 0,2-1 0 0 0,6 2 0 0 0,2-7 0 0 0,1 0 0 0 0,-5-2 0 0 0,-2 2 0 0 0,3 4 0 0 0,-3 0 0 0 0,-2 2 0 0 0,-3-2 0 0 0,-2 2 0 0 0,-4-7 0 0 0,1 0 0 0 0,-2-2 0 0 0,-4-1 0 0 0,6 2 0 0 0,0 0 0 0 0,-2-6 0 0 0,-3-3 0 0 0,1 3 0 0 0,-2 1 0 0 0,-1 0 0 0 0,-3-4 0 0 0,2 1 0 0 0,1 2 0 0 0,-2 0 0 0 0,-2 0 0 0 0,-1-5 0 0 0,-1-2 0 0 0,-1 0 0 0 0,-1 1 0 0 0,-1-4 0 0 0,1 0 0 0 0,0 2 0 0 0,-10 1 0 0 0,-2-3 0 0 0,-4 5 0 0 0,0 2 0 0 0,-1 7 0 0 0,3 2 0 0 0,2-1 0 0 0,0 4 0 0 0,-7 4 0 0 0,-1-4 0 0 0,-2-1 0 0 0,4-1 0 0 0,0 2 0 0 0,-2 0 0 0 0,-6 2 0 0 0,1-1 0 0 0,0 2 0 0 0,0 3 0 0 0,4-5 0 0 0,1-1 0 0 0,-4-2 0 0 0,-4 2 0 0 0,-2 4 0 0 0,6 0 0 0 0,1 1 0 0 0,-5 3 0 0 0,3 2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18054 14134 16383 0 0,'-4'0'0'0'0,"-7"0"0"0"0,-5 0 0 0 0,-1 5 0 0 0,-6 1 0 0 0,-3-1 0 0 0,1 9 0 0 0,2 6 0 0 0,0 0 0 0 0,3 1 0 0 0,-3-4 0 0 0,2 1 0 0 0,-1 6 0 0 0,5 3 0 0 0,0-2 0 0 0,2-1 0 0 0,0-6 0 0 0,3 1 0 0 0,2 4 0 0 0,-5 0 0 0 0,0-1 0 0 0,1 1 0 0 0,0-3 0 0 0,2-1 0 0 0,-2-3 0 0 0,2 4 0 0 0,2 4 0 0 0,0-3 0 0 0,0 1 0 0 0,2 0 0 0 0,-6-4 0 0 0,-1 5 0 0 0,2 3 0 0 0,-2-3 0 0 0,3-1 0 0 0,-2-5 0 0 0,1 1 0 0 0,4 5 0 0 0,-2-1 0 0 0,1 1 0 0 0,-7-5 0 0 0,0 1 0 0 0,2 0 0 0 0,0 7 0 0 0,1 3 0 0 0,5 2 0 0 0,-2-1 0 0 0,1 5 0 0 0,3 0 0 0 0,1-1 0 0 0,3-2 0 0 0,2 3 0 0 0,1 0 0 0 0,-5-6 0 0 0,0-3 0 0 0,-1-2 0 0 0,2 4 0 0 0,1 3 0 0 0,1-1 0 0 0,1 0 0 0 0,1 4 0 0 0,4 1 0 0 0,12-6 0 0 0,2-3 0 0 0,-2-2 0 0 0,2-4 0 0 0,1-6 0 0 0,-2 3 0 0 0,1 0 0 0 0,-3 1 0 0 0,5-3 0 0 0,4-3 0 0 0,2 0 0 0 0,2-2 0 0 0,4-2 0 0 0,2-3 0 0 0,-5 3 0 0 0,-2-1 0 0 0,-3-1 0 0 0,5-1 0 0 0,2-2 0 0 0,0-2 0 0 0,0 0 0 0 0,3-1 0 0 0,0 0 0 0 0,0-1 0 0 0,-2 1 0 0 0,2 0 0 0 0,1 0 0 0 0,-1-1 0 0 0,-3 1 0 0 0,4 0 0 0 0,-1 0 0 0 0,0 0 0 0 0,-3 0 0 0 0,4 0 0 0 0,-1 0 0 0 0,0 0 0 0 0,-3 0 0 0 0,4 0 0 0 0,-1 0 0 0 0,0 0 0 0 0,-3 0 0 0 0,4 0 0 0 0,-5-4 0 0 0,-3-2 0 0 0,-6-9 0 0 0,-2-2 0 0 0,-4-2 0 0 0,-4-3 0 0 0,-1-2 0 0 0,-1-7 0 0 0,7 3 0 0 0,1 2 0 0 0,-3-1 0 0 0,-4 1 0 0 0,2 5 0 0 0,-2-4 0 0 0,-3-1 0 0 0,3-2 0 0 0,-1 0 0 0 0,-2-4 0 0 0,3-2 0 0 0,-1 1 0 0 0,-2 1 0 0 0,-2-3 0 0 0,-1 0 0 0 0,-2 1 0 0 0,-2 2 0 0 0,0-2 0 0 0,0-1 0 0 0,0 2 0 0 0,-1 1 0 0 0,1-2 0 0 0,0-1 0 0 0,-1 2 0 0 0,1 1 0 0 0,0-2 0 0 0,0-1 0 0 0,0 2 0 0 0,0 1 0 0 0,0-2 0 0 0,0-1 0 0 0,0 2 0 0 0,-4 1 0 0 0,-2-2 0 0 0,-9-1 0 0 0,-6 2 0 0 0,-5 1 0 0 0,3-2 0 0 0,0 4 0 0 0,-5 7 0 0 0,3 3 0 0 0,0 5 0 0 0,1 5 0 0 0,4 0 0 0 0,0 1 0 0 0,-4 3 0 0 0,0-3 0 0 0,1 0 0 0 0,0 3 0 0 0,-1-8 0 0 0,-6-2 0 0 0,-2 3 0 0 0,0-1 0 0 0,0 1 0 0 0,-2 3 0 0 0,-2 4 0 0 0,3 2 0 0 0,1 2 0 0 0,-3 2 0 0 0,0 0 0 0 0,2 1 0 0 0,1-1 0 0 0,-3 1 0 0 0,1-1 0 0 0,1 0 0 0 0,6 5 0 0 0,3 1 0 0 0,6 5 0 0 0,-4-1 0 0 0,-2-1 0 0 0,3 3 0 0 0,5 3 0 0 0,5 8 0 0 0,0 5 0 0 0,2-2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6933 12526 16383 0 0,'-4'0'0'0'0,"-2"-4"0"0"0,-9-2 0 0 0,-7 0 0 0 0,-3 1 0 0 0,-3 2 0 0 0,-5 1 0 0 0,-2 1 0 0 0,0 1 0 0 0,3-1 0 0 0,-4 2 0 0 0,1-1 0 0 0,1 0 0 0 0,2 0 0 0 0,-3 1 0 0 0,0-1 0 0 0,2 0 0 0 0,2 0 0 0 0,-4-5 0 0 0,1-1 0 0 0,0 0 0 0 0,7-7 0 0 0,3-3 0 0 0,-3 2 0 0 0,3-1 0 0 0,0 2 0 0 0,1 3 0 0 0,-1 4 0 0 0,4 6 0 0 0,5 9 0 0 0,5 7 0 0 0,5 5 0 0 0,-7 0 0 0 0,0 4 0 0 0,1 4 0 0 0,2 0 0 0 0,4 1 0 0 0,1 4 0 0 0,-2-4 0 0 0,0-3 0 0 0,0 0 0 0 0,2-2 0 0 0,1 6 0 0 0,2 0 0 0 0,0 1 0 0 0,1-1 0 0 0,0 3 0 0 0,0 1 0 0 0,1-1 0 0 0,-1-2 0 0 0,0 2 0 0 0,0 1 0 0 0,0-1 0 0 0,0-3 0 0 0,0 4 0 0 0,0-1 0 0 0,0 0 0 0 0,0-3 0 0 0,0 4 0 0 0,0-1 0 0 0,5-5 0 0 0,1-3 0 0 0,0-2 0 0 0,3-5 0 0 0,0 4 0 0 0,4 2 0 0 0,-2 2 0 0 0,3-5 0 0 0,-1 0 0 0 0,-3 4 0 0 0,6-1 0 0 0,1-1 0 0 0,1-5 0 0 0,-2-1 0 0 0,1-3 0 0 0,-3 0 0 0 0,1-2 0 0 0,-2 5 0 0 0,6 1 0 0 0,4 0 0 0 0,3-2 0 0 0,2-5 0 0 0,4-3 0 0 0,2 0 0 0 0,0 0 0 0 0,-1-3 0 0 0,2-2 0 0 0,0-1 0 0 0,-1-2 0 0 0,-2-1 0 0 0,3 0 0 0 0,-1 0 0 0 0,0-1 0 0 0,-3 1 0 0 0,4 0 0 0 0,-1 0 0 0 0,-1 0 0 0 0,-1-1 0 0 0,2 1 0 0 0,1 0 0 0 0,-6-9 0 0 0,-4-3 0 0 0,-5-4 0 0 0,-2-4 0 0 0,-4-3 0 0 0,4 3 0 0 0,0-5 0 0 0,-3-3 0 0 0,0 4 0 0 0,-3 1 0 0 0,-3 0 0 0 0,-3-5 0 0 0,2-2 0 0 0,0-2 0 0 0,-2 2 0 0 0,-2-5 0 0 0,-1 1 0 0 0,-2 0 0 0 0,0 2 0 0 0,-1-3 0 0 0,0 0 0 0 0,-1 2 0 0 0,5 5 0 0 0,2 5 0 0 0,0-5 0 0 0,-2-1 0 0 0,0 0 0 0 0,-2 0 0 0 0,8 5 0 0 0,2-3 0 0 0,0-1 0 0 0,-3 0 0 0 0,-2 0 0 0 0,-4-5 0 0 0,-1-1 0 0 0,-5 6 0 0 0,-4 2 0 0 0,1 2 0 0 0,-4 4 0 0 0,1-3 0 0 0,-4-2 0 0 0,1-2 0 0 0,-7-1 0 0 0,0-4 0 0 0,-1 3 0 0 0,2 2 0 0 0,0 5 0 0 0,3 2 0 0 0,4 0 0 0 0,0 4 0 0 0,1-6 0 0 0,-7 2 0 0 0,0 0 0 0 0,-2 3 0 0 0,-2-1 0 0 0,-2 4 0 0 0,-7 3 0 0 0,-2 5 0 0 0,0 2 0 0 0,0 2 0 0 0,-3 2 0 0 0,4-4 0 0 0,3-1 0 0 0,2 0 0 0 0,5-8 0 0 0,6-2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7371 9555 16383 0 0,'0'-5'0'0'0,"-9"-1"0"0"0,-4-4 0 0 0,-3-1 0 0 0,1-7 0 0 0,-2-1 0 0 0,2-1 0 0 0,-1 2 0 0 0,3 0 0 0 0,-7 3 0 0 0,1-1 0 0 0,-1 3 0 0 0,3-6 0 0 0,0 0 0 0 0,2 0 0 0 0,0 2 0 0 0,2-1 0 0 0,-6 4 0 0 0,1-1 0 0 0,-2 2 0 0 0,3-6 0 0 0,0 1 0 0 0,2-2 0 0 0,0 3 0 0 0,2 0 0 0 0,-5 2 0 0 0,-1 0 0 0 0,-1 2 0 0 0,3-6 0 0 0,0 1 0 0 0,3-2 0 0 0,-2 3 0 0 0,3 0 0 0 0,-5 2 0 0 0,-5 0 0 0 0,-3 2 0 0 0,3-6 0 0 0,1 1 0 0 0,-5-2 0 0 0,-2 3 0 0 0,-1 4 0 0 0,0 5 0 0 0,-4 3 0 0 0,3 7 0 0 0,4 4 0 0 0,1 0 0 0 0,0-1 0 0 0,5 4 0 0 0,-3 0 0 0 0,-3-2 0 0 0,0-1 0 0 0,-1-3 0 0 0,-4-1 0 0 0,3 4 0 0 0,1 0 0 0 0,2 4 0 0 0,1 0 0 0 0,3 8 0 0 0,-2 5 0 0 0,-2-1 0 0 0,3 0 0 0 0,6 1 0 0 0,0-4 0 0 0,5 5 0 0 0,-2 2 0 0 0,3 2 0 0 0,-7 0 0 0 0,0 4 0 0 0,-1-2 0 0 0,2-3 0 0 0,4 0 0 0 0,0-2 0 0 0,2 6 0 0 0,-2-4 0 0 0,2-1 0 0 0,-7-1 0 0 0,0 0 0 0 0,-2-4 0 0 0,3 3 0 0 0,0-2 0 0 0,2 0 0 0 0,4 0 0 0 0,4 1 0 0 0,3 6 0 0 0,3 3 0 0 0,0 0 0 0 0,2-1 0 0 0,-1 4 0 0 0,1 0 0 0 0,0-1 0 0 0,8-7 0 0 0,4-2 0 0 0,3 2 0 0 0,4-2 0 0 0,-1-2 0 0 0,0-4 0 0 0,6-1 0 0 0,4 1 0 0 0,1 6 0 0 0,0 4 0 0 0,4 1 0 0 0,1 1 0 0 0,-1 3 0 0 0,-2 1 0 0 0,3-1 0 0 0,0-2 0 0 0,-1-6 0 0 0,-7 2 0 0 0,-3-5 0 0 0,-6-1 0 0 0,3-4 0 0 0,3-1 0 0 0,2-3 0 0 0,1-4 0 0 0,4-4 0 0 0,3-3 0 0 0,-1-2 0 0 0,-1-1 0 0 0,3 0 0 0 0,0-1 0 0 0,-5-9 0 0 0,-5-3 0 0 0,0 2 0 0 0,3-4 0 0 0,3 3 0 0 0,-1 2 0 0 0,1-2 0 0 0,2 2 0 0 0,2 2 0 0 0,-2 3 0 0 0,-1 2 0 0 0,-6-4 0 0 0,1 1 0 0 0,1 0 0 0 0,1-7 0 0 0,-6-7 0 0 0,-1 1 0 0 0,-5-1 0 0 0,4-2 0 0 0,-2-7 0 0 0,-4-2 0 0 0,-4 0 0 0 0,-4-1 0 0 0,0 7 0 0 0,1-3 0 0 0,-3-1 0 0 0,-1 1 0 0 0,-1-1 0 0 0,-2-3 0 0 0,-1-2 0 0 0,0 1 0 0 0,0 2 0 0 0,0-4 0 0 0,-1 0 0 0 0,1 1 0 0 0,0 3 0 0 0,0-4 0 0 0,0 0 0 0 0,0 2 0 0 0,0 1 0 0 0,0-2 0 0 0,-5 4 0 0 0,-1 3 0 0 0,0 1 0 0 0,2 1 0 0 0,-4 4 0 0 0,0-3 0 0 0,1-2 0 0 0,2 3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10418 8917 16383 0 0,'0'-5'0'0'0,"-9"-1"0"0"0,-3-4 0 0 0,-4-1 0 0 0,0-7 0 0 0,-1-1 0 0 0,-2 3 0 0 0,2 0 0 0 0,-6 2 0 0 0,-3 4 0 0 0,-1 3 0 0 0,-2 3 0 0 0,-4 3 0 0 0,-1 0 0 0 0,0 2 0 0 0,2-1 0 0 0,-3 1 0 0 0,0 0 0 0 0,6 4 0 0 0,3 1 0 0 0,2 0 0 0 0,-5 3 0 0 0,-1 1 0 0 0,-1-2 0 0 0,1 2 0 0 0,-4 0 0 0 0,0-3 0 0 0,5 3 0 0 0,3 0 0 0 0,6 7 0 0 0,2 0 0 0 0,4 3 0 0 0,-5-3 0 0 0,1 0 0 0 0,4 3 0 0 0,-1-3 0 0 0,2 5 0 0 0,4 3 0 0 0,-2-2 0 0 0,2-1 0 0 0,2 0 0 0 0,2 7 0 0 0,2 1 0 0 0,-3 1 0 0 0,-1 0 0 0 0,2 4 0 0 0,0 0 0 0 0,3-2 0 0 0,0 0 0 0 0,-8-8 0 0 0,-2 3 0 0 0,0 0 0 0 0,8 0 0 0 0,3 0 0 0 0,8-5 0 0 0,2 3 0 0 0,-1 1 0 0 0,3 1 0 0 0,0 0 0 0 0,-2 5 0 0 0,6-4 0 0 0,1-2 0 0 0,-2-1 0 0 0,1 0 0 0 0,-2 4 0 0 0,-4 2 0 0 0,2-5 0 0 0,-1-2 0 0 0,-3-1 0 0 0,3-4 0 0 0,-1 3 0 0 0,7 2 0 0 0,6-2 0 0 0,-1-2 0 0 0,0 1 0 0 0,2-3 0 0 0,-4 4 0 0 0,5-3 0 0 0,-3 2 0 0 0,1-5 0 0 0,-4 0 0 0 0,-1-2 0 0 0,2-5 0 0 0,-3 1 0 0 0,6-1 0 0 0,-2 6 0 0 0,1 1 0 0 0,1-2 0 0 0,-3 0 0 0 0,0-2 0 0 0,6-3 0 0 0,3-4 0 0 0,-4 2 0 0 0,0 0 0 0 0,-1-2 0 0 0,6-1 0 0 0,2-3 0 0 0,0 0 0 0 0,0-2 0 0 0,3 0 0 0 0,1 0 0 0 0,-1 0 0 0 0,-2-10 0 0 0,-7-7 0 0 0,3-1 0 0 0,-5-1 0 0 0,-1 1 0 0 0,-4 0 0 0 0,-1-6 0 0 0,-3-3 0 0 0,-4-3 0 0 0,0 5 0 0 0,0 2 0 0 0,-3-5 0 0 0,7-1 0 0 0,0-2 0 0 0,-1 2 0 0 0,-3-5 0 0 0,-4-1 0 0 0,3 2 0 0 0,-2 1 0 0 0,0-3 0 0 0,-3 0 0 0 0,-1 2 0 0 0,-2 1 0 0 0,-5-3 0 0 0,-2 1 0 0 0,0 1 0 0 0,-4 5 0 0 0,1 5 0 0 0,1-5 0 0 0,-3 4 0 0 0,1 1 0 0 0,-2-1 0 0 0,0 0 0 0 0,3-5 0 0 0,-7 2 0 0 0,0 1 0 0 0,3 1 0 0 0,-2-1 0 0 0,2-4 0 0 0,4-2 0 0 0,-2 5 0 0 0,1 1 0 0 0,3 2 0 0 0,-3 5 0 0 0,1-5 0 0 0,2-1 0 0 0,-8 3 0 0 0,0 0 0 0 0,-3 0 0 0 0,-2 4 0 0 0,1-5 0 0 0,1 2 0 0 0,2 0 0 0 0,-5 3 0 0 0,1 1 0 0 0,0 3 0 0 0,3-1 0 0 0,0 2 0 0 0,2-6 0 0 0,0 1 0 0 0,-7 3 0 0 0,1 0 0 0 0,-2 2 0 0 0,0-1 0 0 0,-2 1 0 0 0,4 4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4.8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9036 12533 16383 0 0,'0'-5'0'0'0,"-9"-1"0"0"0,-8-4 0 0 0,-5-1 0 0 0,-4 2 0 0 0,3-2 0 0 0,-4 0 0 0 0,-2 3 0 0 0,-1 2 0 0 0,6-6 0 0 0,1-2 0 0 0,-4 1 0 0 0,-2 4 0 0 0,-1 3 0 0 0,1 2 0 0 0,-5 3 0 0 0,0 5 0 0 0,0 2 0 0 0,2 0 0 0 0,-3 0 0 0 0,0-3 0 0 0,2 0 0 0 0,1-2 0 0 0,-2 0 0 0 0,-1-1 0 0 0,2 0 0 0 0,1-1 0 0 0,-2 1 0 0 0,-1 0 0 0 0,2 0 0 0 0,1 0 0 0 0,-2 4 0 0 0,-1 2 0 0 0,2 0 0 0 0,6 3 0 0 0,3 1 0 0 0,-3-3 0 0 0,2 8 0 0 0,2 1 0 0 0,4 2 0 0 0,1-1 0 0 0,3 0 0 0 0,1-3 0 0 0,1 2 0 0 0,4 6 0 0 0,-6 0 0 0 0,0 1 0 0 0,-3 0 0 0 0,2 2 0 0 0,0-4 0 0 0,1 4 0 0 0,0-3 0 0 0,2 0 0 0 0,-6-4 0 0 0,1 0 0 0 0,-2 1 0 0 0,3 6 0 0 0,4 4 0 0 0,0 1 0 0 0,2 1 0 0 0,3 3 0 0 0,3 1 0 0 0,2-1 0 0 0,1-1 0 0 0,2 2 0 0 0,1 0 0 0 0,-1-2 0 0 0,1-1 0 0 0,-1 2 0 0 0,0 1 0 0 0,10-6 0 0 0,2-4 0 0 0,4-1 0 0 0,4-4 0 0 0,-1 2 0 0 0,0-1 0 0 0,6-5 0 0 0,4 0 0 0 0,1-4 0 0 0,0-3 0 0 0,4-3 0 0 0,1 2 0 0 0,-1-1 0 0 0,-2-1 0 0 0,3-2 0 0 0,0-1 0 0 0,-1-2 0 0 0,-2 0 0 0 0,2-1 0 0 0,1-1 0 0 0,-2 1 0 0 0,-1 0 0 0 0,2-1 0 0 0,1 1 0 0 0,-2 0 0 0 0,-2 0 0 0 0,4 0 0 0 0,-1 0 0 0 0,0-9 0 0 0,-3-3 0 0 0,-5-4 0 0 0,1 0 0 0 0,-4-1 0 0 0,-1 3 0 0 0,0 2 0 0 0,-3 0 0 0 0,-1 2 0 0 0,-3-7 0 0 0,4-1 0 0 0,5-1 0 0 0,1 2 0 0 0,-2 0 0 0 0,-1 3 0 0 0,-5-2 0 0 0,5 3 0 0 0,3 3 0 0 0,-3-5 0 0 0,-6-6 0 0 0,0 2 0 0 0,-3-1 0 0 0,-4-1 0 0 0,-3-7 0 0 0,-3-3 0 0 0,-2 0 0 0 0,-1 0 0 0 0,-1-4 0 0 0,1 0 0 0 0,-1 1 0 0 0,0 1 0 0 0,1-1 0 0 0,0-1 0 0 0,0 1 0 0 0,0 2 0 0 0,0-2 0 0 0,0-1 0 0 0,0 2 0 0 0,0 2 0 0 0,0-4 0 0 0,-9 5 0 0 0,-4 3 0 0 0,2 6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5.89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16965 4965 16383 0 0,'4'0'0'0'0,"11"0"0"0"0,8 0 0 0 0,4 0 0 0 0,2 4 0 0 0,5 2 0 0 0,2 0 0 0 0,-2 3 0 0 0,-1 1 0 0 0,3 2 0 0 0,0 0 0 0 0,-3-2 0 0 0,-1-4 0 0 0,3-2 0 0 0,-1 8 0 0 0,0 1 0 0 0,-3-2 0 0 0,4-2 0 0 0,-1 2 0 0 0,-1-1 0 0 0,-1-3 0 0 0,2-2 0 0 0,1-1 0 0 0,-2-3 0 0 0,-1 4 0 0 0,2 1 0 0 0,1 0 0 0 0,-2-2 0 0 0,-1-1 0 0 0,2-2 0 0 0,-4 5 0 0 0,-2 0 0 0 0,-2 0 0 0 0,-1-2 0 0 0,5 8 0 0 0,1 2 0 0 0,1-1 0 0 0,-1-3 0 0 0,3 1 0 0 0,1-1 0 0 0,-2 2 0 0 0,-1-1 0 0 0,3 3 0 0 0,0-2 0 0 0,-2-3 0 0 0,8 7 0 0 0,6 0 0 0 0,8 2 0 0 0,4-2 0 0 0,6-3 0 0 0,1 0 0 0 0,-7-2 0 0 0,1 1 0 0 0,0 0 0 0 0,2-3 0 0 0,-4 6 0 0 0,1 0 0 0 0,1-1 0 0 0,-7-4 0 0 0,3 1 0 0 0,-5-2 0 0 0,-6-1 0 0 0,3 1 0 0 0,-2 0 0 0 0,-4-1 0 0 0,-1-3 0 0 0,-2-2 0 0 0,-3-2 0 0 0,-4 5 0 0 0,3 0 0 0 0,-1-1 0 0 0,-2-1 0 0 0,-1-1 0 0 0,3-1 0 0 0,1-1 0 0 0,-2-1 0 0 0,-2 0 0 0 0,4 0 0 0 0,-1 0 0 0 0,0-1 0 0 0,-3 1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0,-3 0 0 0 0,4-4 0 0 0,-1-3 0 0 0,0 2 0 0 0,-3 0 0 0 0,4 2 0 0 0,-1 1 0 0 0,-1-9 0 0 0,-1-1 0 0 0,3 0 0 0 0,-1 3 0 0 0,-1 3 0 0 0,-1-3 0 0 0,2 1 0 0 0,1 2 0 0 0,-2 1 0 0 0,-1 2 0 0 0,-7-3 0 0 0,2 0 0 0 0,1 0 0 0 0,0 1 0 0 0,0 3 0 0 0,4 0 0 0 0,-3-4 0 0 0,-2 0 0 0 0,-1 1 0 0 0,0 0 0 0 0,4 2 0 0 0,-3-8 0 0 0,-1-2 0 0 0,-1 1 0 0 0,0 3 0 0 0,-4-2 0 0 0,3 1 0 0 0,3 2 0 0 0,0-1 0 0 0,1-1 0 0 0,5 3 0 0 0,1 2 0 0 0,-1 2 0 0 0,-1 1 0 0 0,3 1 0 0 0,0 1 0 0 0,-1 1 0 0 0,-2-1 0 0 0,2 0 0 0 0,1 1 0 0 0,-2-1 0 0 0,-1 0 0 0 0,2 0 0 0 0,1 0 0 0 0,-2 0 0 0 0,-1 0 0 0 0,2 0 0 0 0,1 0 0 0 0,-6-4 0 0 0,-4-2 0 0 0,-1 0 0 0 0,5 1 0 0 0,1 2 0 0 0,-4-8 0 0 0,-2-3 0 0 0,0 2 0 0 0,4 3 0 0 0,3-2 0 0 0,0 1 0 0 0,-1 2 0 0 0,4 3 0 0 0,1 2 0 0 0,-1 1 0 0 0,-2 2 0 0 0,3-5 0 0 0,-1 0 0 0 0,0-1 0 0 0,-2 2 0 0 0,2 1 0 0 0,1 1 0 0 0,-2 1 0 0 0,-1 1 0 0 0,2 0 0 0 0,1 0 0 0 0,-2 1 0 0 0,-2-1 0 0 0,4 0 0 0 0,0 0 0 0 0,-2 0 0 0 0,-2 0 0 0 0,4 0 0 0 0,-1 0 0 0 0,4 0 0 0 0,5 0 0 0 0,-2 0 0 0 0,3 0 0 0 0,2 0 0 0 0,3 0 0 0 0,6 0 0 0 0,-1 0 0 0 0,-1 0 0 0 0,0 0 0 0 0,-1 0 0 0 0,-3 0 0 0 0,-2 0 0 0 0,0 0 0 0 0,-3 0 0 0 0,0 0 0 0 0,-2 0 0 0 0,-5 0 0 0 0,-4 0 0 0 0,2 0 0 0 0,0 0 0 0 0,-2 0 0 0 0,-2 0 0 0 0,3 0 0 0 0,0 0 0 0 0,-1 0 0 0 0,-2 0 0 0 0,4-4 0 0 0,-1-2 0 0 0,-1 0 0 0 0,-1 1 0 0 0,3 2 0 0 0,-1 1 0 0 0,-1 1 0 0 0,-1 0 0 0 0,3 1 0 0 0,-1 0 0 0 0,-1 1 0 0 0,-1-1 0 0 0,3 0 0 0 0,-1 0 0 0 0,-1 0 0 0 0,-1 0 0 0 0,2 0 0 0 0,1 0 0 0 0,-2 0 0 0 0,-1 0 0 0 0,-7-9 0 0 0,2-3 0 0 0,1 1 0 0 0,0 1 0 0 0,0 4 0 0 0,4 2 0 0 0,2 1 0 0 0,-1-2 0 0 0,-1-1 0 0 0,2 0 0 0 0,1 2 0 0 0,-1 2 0 0 0,-2 0 0 0 0,-7-4 0 0 0,2 0 0 0 0,1 0 0 0 0,0 2 0 0 0,0 1 0 0 0,4 1 0 0 0,2 1 0 0 0,-6-4 0 0 0,-2-1 0 0 0,-2 1 0 0 0,5 0 0 0 0,2 2 0 0 0,-1 2 0 0 0,1 0 0 0 0,3 0 0 0 0,0 1 0 0 0,0 0 0 0 0,-2 1 0 0 0,3-1 0 0 0,-1 0 0 0 0,0 0 0 0 0,-2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0,-2 0 0 0 0,4 0 0 0 0,0 0 0 0 0,-2 0 0 0 0,-2 0 0 0 0,4 0 0 0 0,-1 0 0 0 0,0 0 0 0 0,-3 0 0 0 0,8 0 0 0 0,2 0 0 0 0,-2 0 0 0 0,7 0 0 0 0,-1 0 0 0 0,6 0 0 0 0,-1 0 0 0 0,0 0 0 0 0,1 0 0 0 0,-4 0 0 0 0,-6 0 0 0 0,5 0 0 0 0,-2 0 0 0 0,-3 0 0 0 0,-4 0 0 0 0,0 0 0 0 0,4 0 0 0 0,-2 0 0 0 0,3 0 0 0 0,-2 0 0 0 0,-3 0 0 0 0,-3-9 0 0 0,2-3 0 0 0,-1 1 0 0 0,-2 1 0 0 0,-2 4 0 0 0,3 2 0 0 0,1 1 0 0 0,-2 3 0 0 0,-2-1 0 0 0,4 2 0 0 0,-1-1 0 0 0,-1 1 0 0 0,-1-1 0 0 0,2 1 0 0 0,1-1 0 0 0,-2 0 0 0 0,-1 0 0 0 0,2 0 0 0 0,1 0 0 0 0,-6-5 0 0 0,-4-1 0 0 0,0 0 0 0 0,3 2 0 0 0,2 0 0 0 0,1 2 0 0 0,-1 1 0 0 0,-5-4 0 0 0,2-1 0 0 0,1 1 0 0 0,0 0 0 0 0,1 2 0 0 0,3 1 0 0 0,2 1 0 0 0,-1 1 0 0 0,-6-4 0 0 0,-3-2 0 0 0,4 0 0 0 0,1 2 0 0 0,1 1 0 0 0,-1 1 0 0 0,4 1 0 0 0,1 0 0 0 0,0 1 0 0 0,-2 1 0 0 0,2-1 0 0 0,1 0 0 0 0,-1 0 0 0 0,-2 0 0 0 0,2 5 0 0 0,-4 10 0 0 0,-2 3 0 0 0,-7 3 0 0 0,-2 2 0 0 0,-4 2 0 0 0,-5 6 0 0 0,1-3 0 0 0,-2-1 0 0 0,-2 0 0 0 0,-3-1 0 0 0,8-5 0 0 0,1 4 0 0 0,-1 1 0 0 0,-3 2 0 0 0,-3 0 0 0 0,2 4 0 0 0,0 2 0 0 0,-1-1 0 0 0,-3-1 0 0 0,-1 3 0 0 0,-2 0 0 0 0,0-1 0 0 0,-1-2 0 0 0,4-7 0 0 0,2 2 0 0 0,-1 1 0 0 0,0 0 0 0 0,-2 0 0 0 0,-1 4 0 0 0,-1 2 0 0 0,-1-1 0 0 0,0-2 0 0 0,5 4 0 0 0,0 0 0 0 0,1-1 0 0 0,-2-3 0 0 0,0 4 0 0 0,7-5 0 0 0,2-2 0 0 0,-1-3 0 0 0,-3 1 0 0 0,-2 3 0 0 0,-4 3 0 0 0,-1 0 0 0 0,-1-2 0 0 0,-1 5 0 0 0,-1-1 0 0 0,1 0 0 0 0,-1-2 0 0 0,1 3 0 0 0,4 0 0 0 0,2-2 0 0 0,0-1 0 0 0,-2 2 0 0 0,0 1 0 0 0,-2-2 0 0 0,-1-1 0 0 0,-1 2 0 0 0,0 1 0 0 0,0-2 0 0 0,0-1 0 0 0,0 2 0 0 0,0 1 0 0 0,-1-2 0 0 0,1-1 0 0 0,5 2 0 0 0,1 5 0 0 0,0 1 0 0 0,-2 1 0 0 0,0 0 0 0 0,-2-3 0 0 0,-1-4 0 0 0,-1 2 0 0 0,0 4 0 0 0,5-1 0 0 0,0 3 0 0 0,1-2 0 0 0,-2-3 0 0 0,0-3 0 0 0,-2 2 0 0 0,-1-1 0 0 0,-1-2 0 0 0,9-1 0 0 0,3 2 0 0 0,-1 0 0 0 0,-2-1 0 0 0,-2-2 0 0 0,-3 4 0 0 0,-2-1 0 0 0,-1 0 0 0 0,-1-3 0 0 0,-1 4 0 0 0,1-1 0 0 0,-1 0 0 0 0,1-3 0 0 0,0 4 0 0 0,0-1 0 0 0,-1 0 0 0 0,1-3 0 0 0,0 4 0 0 0,0-1 0 0 0,0 0 0 0 0,0-3 0 0 0,0 4 0 0 0,0-1 0 0 0,0 0 0 0 0,0-3 0 0 0,0 4 0 0 0,0-1 0 0 0,0 0 0 0 0,0-3 0 0 0,0 4 0 0 0,0 4 0 0 0,0 0 0 0 0,0 8 0 0 0,5-1 0 0 0,1 7 0 0 0,0-2 0 0 0,3 0 0 0 0,0 0 0 0 0,-1 0 0 0 0,-2-3 0 0 0,2-1 0 0 0,0 0 0 0 0,-1-2 0 0 0,-2-1 0 0 0,7 2 0 0 0,2-3 0 0 0,-2 1 0 0 0,-2-3 0 0 0,-4 1 0 0 0,-2 3 0 0 0,-2-3 0 0 0,-2-3 0 0 0,0-4 0 0 0,-1 2 0 0 0,5-2 0 0 0,2-2 0 0 0,-1-2 0 0 0,0 4 0 0 0,-2-1 0 0 0,-1-1 0 0 0,-1-2 0 0 0,-1 3 0 0 0,0 1 0 0 0,0-2 0 0 0,0-1 0 0 0,4 2 0 0 0,2 1 0 0 0,0-2 0 0 0,-2-1 0 0 0,0 2 0 0 0,-2 1 0 0 0,-1-2 0 0 0,-1-1 0 0 0,0 2 0 0 0,5 1 0 0 0,0-2 0 0 0,1-1 0 0 0,-2 2 0 0 0,0 1 0 0 0,-3-2 0 0 0,10-1 0 0 0,1 2 0 0 0,0 1 0 0 0,-3-2 0 0 0,-3-1 0 0 0,-2 2 0 0 0,3 1 0 0 0,-1-2 0 0 0,0-1 0 0 0,-2 2 0 0 0,4 1 0 0 0,-1-2 0 0 0,0 8 0 0 0,2 1 0 0 0,0-2 0 0 0,-1 6 0 0 0,-3-1 0 0 0,8-2 0 0 0,1-5 0 0 0,-2 0 0 0 0,-2-1 0 0 0,-4-3 0 0 0,-2-2 0 0 0,-2 2 0 0 0,-2 0 0 0 0,4-1 0 0 0,2-2 0 0 0,-1 3 0 0 0,-1 0 0 0 0,-1 0 0 0 0,-1-3 0 0 0,-1 4 0 0 0,-1-1 0 0 0,0 0 0 0 0,0-3 0 0 0,0 4 0 0 0,4-1 0 0 0,2 0 0 0 0,0-3 0 0 0,-2 4 0 0 0,-1-1 0 0 0,0 0 0 0 0,-2-3 0 0 0,-1 4 0 0 0,0-1 0 0 0,0 0 0 0 0,0-3 0 0 0,-1 4 0 0 0,1-1 0 0 0,0 0 0 0 0,0-3 0 0 0,0 4 0 0 0,0-1 0 0 0,0 0 0 0 0,0-3 0 0 0,0 4 0 0 0,0-1 0 0 0,0 0 0 0 0,0-3 0 0 0,0 4 0 0 0,0-1 0 0 0,0-1 0 0 0,0-1 0 0 0,0 3 0 0 0,0-1 0 0 0,0-1 0 0 0,0-1 0 0 0,0 3 0 0 0,0 4 0 0 0,0 0 0 0 0,0 8 0 0 0,0-1 0 0 0,0 7 0 0 0,0-2 0 0 0,0-1 0 0 0,0 2 0 0 0,0-5 0 0 0,0-6 0 0 0,0 5 0 0 0,0-2 0 0 0,0-3 0 0 0,0-5 0 0 0,0 2 0 0 0,-9-2 0 0 0,-3-3 0 0 0,0-1 0 0 0,3 2 0 0 0,2 0 0 0 0,3-1 0 0 0,2-2 0 0 0,1 3 0 0 0,1 1 0 0 0,0-2 0 0 0,1-1 0 0 0,-1 2 0 0 0,1 1 0 0 0,-1-2 0 0 0,0-1 0 0 0,0 2 0 0 0,0 1 0 0 0,0-2 0 0 0,0-1 0 0 0,0 2 0 0 0,-4 1 0 0 0,-2-2 0 0 0,0-1 0 0 0,1 2 0 0 0,2 1 0 0 0,1-2 0 0 0,1-1 0 0 0,0 2 0 0 0,1 1 0 0 0,1-2 0 0 0,-1-1 0 0 0,0 2 0 0 0,0 1 0 0 0,0-2 0 0 0,1-1 0 0 0,-1 2 0 0 0,-5 1 0 0 0,-1-2 0 0 0,0-1 0 0 0,2 2 0 0 0,0 1 0 0 0,2-2 0 0 0,1-1 0 0 0,1 2 0 0 0,0 1 0 0 0,0-2 0 0 0,0-2 0 0 0,-4 4 0 0 0,-2 0 0 0 0,0-2 0 0 0,2-2 0 0 0,0 4 0 0 0,2-1 0 0 0,-8-5 0 0 0,-2-3 0 0 0,0-2 0 0 0,3 4 0 0 0,3 3 0 0 0,2-1 0 0 0,2 0 0 0 0,1 4 0 0 0,1 1 0 0 0,-4-6 0 0 0,-2-3 0 0 0,1-2 0 0 0,1 5 0 0 0,-4 20 0 0 0,0 24 0 0 0,-3 4 0 0 0,0-5 0 0 0,2-12 0 0 0,2-6 0 0 0,3-8 0 0 0,2-8 0 0 0,1-4 0 0 0,1-1 0 0 0,0 0 0 0 0,1-1 0 0 0,-1-2 0 0 0,1 3 0 0 0,-1 1 0 0 0,0-1 0 0 0,0-2 0 0 0,0 3 0 0 0,-9 1 0 0 0,-3-2 0 0 0,0-1 0 0 0,3 2 0 0 0,2 1 0 0 0,3-2 0 0 0,2-1 0 0 0,-3-7 0 0 0,-6-7 0 0 0,-5 3 0 0 0,-9-3 0 0 0,-5-5 0 0 0,-2-3 0 0 0,0-5 0 0 0,6 3 0 0 0,-3-2 0 0 0,0 0 0 0 0,0-2 0 0 0,1-2 0 0 0,-5 0 0 0 0,-1-2 0 0 0,1 5 0 0 0,1 0 0 0 0,-2 1 0 0 0,-1-2 0 0 0,1-1 0 0 0,3 4 0 0 0,-4 0 0 0 0,0-1 0 0 0,2-1 0 0 0,1 7 0 0 0,-2 2 0 0 0,-1-2 0 0 0,2-2 0 0 0,1-4 0 0 0,-2-2 0 0 0,4 3 0 0 0,3-1 0 0 0,1 0 0 0 0,1-2 0 0 0,-5-1 0 0 0,-2-2 0 0 0,1 0 0 0 0,0-1 0 0 0,-3 0 0 0 0,-1-1 0 0 0,1 1 0 0 0,7 5 0 0 0,3 0 0 0 0,-4 1 0 0 0,-1-1 0 0 0,0-2 0 0 0,-1-1 0 0 0,-3-1 0 0 0,-1 0 0 0 0,1-1 0 0 0,1-1 0 0 0,-3 1 0 0 0,0 0 0 0 0,-3 0 0 0 0,-9 0 0 0 0,-5-1 0 0 0,-4 1 0 0 0,0 5 0 0 0,-6 1 0 0 0,0 0 0 0 0,-4-2 0 0 0,1 0 0 0 0,-3-2 0 0 0,1-1 0 0 0,-1-1 0 0 0,1 0 0 0 0,-1 0 0 0 0,1 0 0 0 0,-1 0 0 0 0,2-1 0 0 0,-2 1 0 0 0,2 9 0 0 0,-2 3 0 0 0,2 0 0 0 0,-1-3 0 0 0,0-2 0 0 0,0-3 0 0 0,0-2 0 0 0,0-1 0 0 0,5-1 0 0 0,5 4 0 0 0,2 2 0 0 0,7-1 0 0 0,7-1 0 0 0,5-1 0 0 0,0-1 0 0 0,2-1 0 0 0,2 0 0 0 0,1-1 0 0 0,-2-1 0 0 0,-1 1 0 0 0,1 0 0 0 0,2 0 0 0 0,-3 0 0 0 0,4 4 0 0 0,3 2 0 0 0,1 0 0 0 0,1-1 0 0 0,4 2 0 0 0,-3 2 0 0 0,-2-3 0 0 0,-2 0 0 0 0,1 6 0 0 0,-6 2 0 0 0,-1-2 0 0 0,1-2 0 0 0,1-4 0 0 0,-3 3 0 0 0,0-1 0 0 0,1-2 0 0 0,-7-2 0 0 0,-5-1 0 0 0,-10-1 0 0 0,-3-2 0 0 0,-6 0 0 0 0,-1 0 0 0 0,-2 0 0 0 0,0-1 0 0 0,-1 1 0 0 0,1 0 0 0 0,0 0 0 0 0,1-5 0 0 0,-1-1 0 0 0,2 0 0 0 0,-2 1 0 0 0,2-2 0 0 0,-2-2 0 0 0,2 3 0 0 0,-2 1 0 0 0,2 1 0 0 0,-2-2 0 0 0,2-1 0 0 0,7 1 0 0 0,1 1 0 0 0,5 3 0 0 0,7 0 0 0 0,2 1 0 0 0,4 1 0 0 0,5 0 0 0 0,3 0 0 0 0,-2-4 0 0 0,1-2 0 0 0,0 1 0 0 0,3 0 0 0 0,-4 2 0 0 0,0 1 0 0 0,1 1 0 0 0,1 0 0 0 0,-2 1 0 0 0,-1 0 0 0 0,2 5 0 0 0,1 2 0 0 0,-3-1 0 0 0,1-2 0 0 0,1 9 0 0 0,1 1 0 0 0,-3-1 0 0 0,1-4 0 0 0,1-2 0 0 0,1-3 0 0 0,-3-2 0 0 0,1-1 0 0 0,1-2 0 0 0,1 1 0 0 0,-7-1 0 0 0,-6 1 0 0 0,-10-1 0 0 0,-3 1 0 0 0,-7 0 0 0 0,0 0 0 0 0,-4 0 0 0 0,1 0 0 0 0,-1 0 0 0 0,1 0 0 0 0,0 0 0 0 0,1-5 0 0 0,-1-1 0 0 0,1 0 0 0 0,0 2 0 0 0,1 0 0 0 0,-2-2 0 0 0,2-1 0 0 0,-2 0 0 0 0,2 3 0 0 0,-2 1 0 0 0,6 1 0 0 0,1 1 0 0 0,0-4 0 0 0,-2-1 0 0 0,5 1 0 0 0,3 0 0 0 0,-3 2 0 0 0,4 2 0 0 0,-2 0 0 0 0,-2 0 0 0 0,6 1 0 0 0,-3 0 0 0 0,4 1 0 0 0,-3-1 0 0 0,2 0 0 0 0,2 0 0 0 0,0 0 0 0 0,4 0 0 0 0,5 0 0 0 0,5 0 0 0 0,0 0 0 0 0,1 0 0 0 0,2 0 0 0 0,2 0 0 0 0,-3 0 0 0 0,1 0 0 0 0,0 0 0 0 0,2 0 0 0 0,-4 0 0 0 0,5 5 0 0 0,3 1 0 0 0,1 0 0 0 0,1-2 0 0 0,-5 0 0 0 0,-1-2 0 0 0,-1-1 0 0 0,1-1 0 0 0,-3 9 0 0 0,-1 3 0 0 0,1 0 0 0 0,2-3 0 0 0,-7-3 0 0 0,-6-2 0 0 0,-10-2 0 0 0,-3-1 0 0 0,-7-1 0 0 0,-1 0 0 0 0,-2-1 0 0 0,0 1 0 0 0,-1-1 0 0 0,1 1 0 0 0,-1-5 0 0 0,3-1 0 0 0,-2 0 0 0 0,-8 2 0 0 0,1 0 0 0 0,-1 2 0 0 0,3 1 0 0 0,-4 1 0 0 0,2 0 0 0 0,-223-5 0 0 0,-93 0 0 0 0,15-1 0 0 0,63 11 0 0 0,80 4 0 0 0,75 0 0 0 0,60 0 0 0 0,37-3 0 0 0,30 2 0 0 0,14 1 0 0 0,7-2 0 0 0,0-2 0 0 0,-8-2 0 0 0,0 3 0 0 0,-2 1 0 0 0,-2-1 0 0 0,-2-2 0 0 0,-6 4 0 0 0,-2-1 0 0 0,-1 0 0 0 0,2 7 0 0 0,-4 1 0 0 0,-1-2 0 0 0,2-2 0 0 0,2-5 0 0 0,7 3 0 0 0,-3-1 0 0 0,0-2 0 0 0,0-1 0 0 0,5 2 0 0 0,1 0 0 0 0,-4 0 0 0 0,-2-3 0 0 0,-2 4 0 0 0,1 0 0 0 0,-5-2 0 0 0,0-1 0 0 0,0 7 0 0 0,2 2 0 0 0,-3-2 0 0 0,0-2 0 0 0,2 1 0 0 0,1-1 0 0 0,-7-3 0 0 0,-2-2 0 0 0,-7-1 0 0 0,-5-3 0 0 0,2 4 0 0 0,-4 1 0 0 0,3-1 0 0 0,6 0 0 0 0,1-2 0 0 0,4-2 0 0 0,5 0 0 0 0,3-1 0 0 0,-1 0 0 0 0,0 5 0 0 0,1 1 0 0 0,3-1 0 0 0,-4 0 0 0 0,9-2 0 0 0,8-6 0 0 0,13-11 0 0 0,6-8 0 0 0,7 0 0 0 0,3-1 0 0 0,-2-2 0 0 0,-1-4 0 0 0,6 1 0 0 0,1 2 0 0 0,-3 0 0 0 0,-3 1 0 0 0,1 4 0 0 0,-1-4 0 0 0,2-1 0 0 0,-1-2 0 0 0,-2 0 0 0 0,-3-5 0 0 0,2 4 0 0 0,0 2 0 0 0,-2 1 0 0 0,8 0 0 0 0,1-4 0 0 0,3 2 0 0 0,-2 3 0 0 0,-4-1 0 0 0,-3 1 0 0 0,0 4 0 0 0,0-3 0 0 0,-2-2 0 0 0,2 3 0 0 0,0 1 0 0 0,-2-1 0 0 0,-2-4 0 0 0,-2-4 0 0 0,8 1 0 0 0,1-1 0 0 0,0-3 0 0 0,-3-1 0 0 0,-3 1 0 0 0,-2 2 0 0 0,-2-3 0 0 0,3 0 0 0 0,1 1 0 0 0,-1 3 0 0 0,0-4 0 0 0,-3 1 0 0 0,0 0 0 0 0,-1 3 0 0 0,-1-4 0 0 0,0 1 0 0 0,0 0 0 0 0,4 3 0 0 0,2-4 0 0 0,-1 1 0 0 0,0 0 0 0 0,-2 3 0 0 0,-1-4 0 0 0,-1 1 0 0 0,0 0 0 0 0,-1 3 0 0 0,0-4 0 0 0,-1 1 0 0 0,1 1 0 0 0,0 1 0 0 0,0-3 0 0 0,0 1 0 0 0,0 1 0 0 0,0 1 0 0 0,0-2 0 0 0,0-1 0 0 0,0 2 0 0 0,0 1 0 0 0,0-2 0 0 0,0-1 0 0 0,0 2 0 0 0,0 1 0 0 0,0-2 0 0 0,0-1 0 0 0,0 2 0 0 0,0-8 0 0 0,0-1 0 0 0,0 2 0 0 0,0 3 0 0 0,0-1 0 0 0,0 1 0 0 0,0 3 0 0 0,0-7 0 0 0,0-1 0 0 0,0 2 0 0 0,0-6 0 0 0,0 1 0 0 0,0-2 0 0 0,-9-1 0 0 0,-4 2 0 0 0,2 0 0 0 0,2 0 0 0 0,-3-3 0 0 0,2 3 0 0 0,2-4 0 0 0,-2 1 0 0 0,1-4 0 0 0,1 2 0 0 0,3 5 0 0 0,-3-3 0 0 0,1 2 0 0 0,0 5 0 0 0,3 5 0 0 0,-9-1 0 0 0,0 2 0 0 0,0 2 0 0 0,4-6 0 0 0,3-2 0 0 0,2-2 0 0 0,-3-7 0 0 0,1 0 0 0 0,-4-5 0 0 0,-1-2 0 0 0,3-4 0 0 0,2-2 0 0 0,-3 6 0 0 0,1 0 0 0 0,1 4 0 0 0,-7-2 0 0 0,-1 4 0 0 0,2 2 0 0 0,3 0 0 0 0,3 4 0 0 0,3 1 0 0 0,-2-1 0 0 0,0-2 0 0 0,0 2 0 0 0,2-3 0 0 0,1 0 0 0 0,-3 5 0 0 0,0-3 0 0 0,0-4 0 0 0,1-2 0 0 0,2-1 0 0 0,-3 4 0 0 0,-1-3 0 0 0,1-1 0 0 0,1-2 0 0 0,-7 1 0 0 0,-2 4 0 0 0,2-2 0 0 0,-2-1 0 0 0,1-6 0 0 0,-1-1 0 0 0,1-4 0 0 0,-1 4 0 0 0,2-1 0 0 0,-7 1 0 0 0,-4-2 0 0 0,1-1 0 0 0,1-2 0 0 0,-2 0 0 0 0,4-1 0 0 0,-4 0 0 0 0,-3-1 0 0 0,3 2 0 0 0,1-2 0 0 0,-1 2 0 0 0,5-2 0 0 0,-5 6 0 0 0,2 5 0 0 0,0-2 0 0 0,3 5 0 0 0,1 6 0 0 0,2-1 0 0 0,5 2 0 0 0,4 5 0 0 0,-3 1 0 0 0,2 2 0 0 0,1 4 0 0 0,2 2 0 0 0,1-1 0 0 0,2 0 0 0 0,0 1 0 0 0,1-7 0 0 0,1-1 0 0 0,-1 1 0 0 0,0 3 0 0 0,1-1 0 0 0,-1 1 0 0 0,0 3 0 0 0,0 2 0 0 0,0-7 0 0 0,0-1 0 0 0,0 1 0 0 0,0-2 0 0 0,0 2 0 0 0,0 3 0 0 0,0 3 0 0 0,0-2 0 0 0,0 0 0 0 0,0 2 0 0 0,0 2 0 0 0,0-4 0 0 0,0 1 0 0 0,0 1 0 0 0,0 1 0 0 0,0-2 0 0 0,0 0 0 0 0,0 0 0 0 0,0 3 0 0 0,0-4 0 0 0,0 1 0 0 0,0 0 0 0 0,4 3 0 0 0,3-4 0 0 0,-2 1 0 0 0,0 0 0 0 0,-2 3 0 0 0,-1-4 0 0 0,9 1 0 0 0,1 0 0 0 0,0 3 0 0 0,-3-4 0 0 0,2 1 0 0 0,-1 0 0 0 0,-3 3 0 0 0,3 5 0 0 0,0-1 0 0 0,-3-1 0 0 0,3 0 0 0 0,-1 0 0 0 0,8 5 0 0 0,0-3 0 0 0,-2-1 0 0 0,1 3 0 0 0,-3 2 0 0 0,-3 0 0 0 0,1-6 0 0 0,-1-2 0 0 0,-3-1 0 0 0,-2 1 0 0 0,3-4 0 0 0,-1-1 0 0 0,-1 1 0 0 0,-1 2 0 0 0,-2-3 0 0 0,-2 0 0 0 0,0 2 0 0 0,-1 1 0 0 0,0-3 0 0 0,9 5 0 0 0,3 3 0 0 0,-1 1 0 0 0,2 1 0 0 0,0-5 0 0 0,-3-1 0 0 0,1 4 0 0 0,-1 2 0 0 0,-2 1 0 0 0,2 4 0 0 0,0-3 0 0 0,-3-2 0 0 0,7-2 0 0 0,1-1 0 0 0,-1-4 0 0 0,0 3 0 0 0,-1 2 0 0 0,-4 0 0 0 0,-2 2 0 0 0,1-6 0 0 0,0-1 0 0 0,-2 0 0 0 0,-1 1 0 0 0,-3-3 0 0 0,0-1 0 0 0,-2 2 0 0 0,5 1 0 0 0,1-3 0 0 0,-1 0 0 0 0,-1 2 0 0 0,-1 1 0 0 0,-1-2 0 0 0,-1-1 0 0 0,0 2 0 0 0,-1 1 0 0 0,-1-2 0 0 0,1-1 0 0 0,0 2 0 0 0,0 1 0 0 0,9-2 0 0 0,3-1 0 0 0,-1 2 0 0 0,-1 1 0 0 0,-4-2 0 0 0,-2-1 0 0 0,-1 2 0 0 0,-3 1 0 0 0,0-2 0 0 0,0-1 0 0 0,0 2 0 0 0,-1 1 0 0 0,5-2 0 0 0,2-1 0 0 0,0 2 0 0 0,-2 1 0 0 0,-1-2 0 0 0,-1-1 0 0 0,0 2 0 0 0,-2 1 0 0 0,0-2 0 0 0,0-1 0 0 0,0 2 0 0 0,-1 1 0 0 0,6 7 0 0 0,1-2 0 0 0,-1-1 0 0 0,0 0 0 0 0,3 0 0 0 0,0-4 0 0 0,-1-2 0 0 0,-2 1 0 0 0,-2 2 0 0 0,-1-4 0 0 0,-1 0 0 0 0,8 6 0 0 0,3 3 0 0 0,-1 2 0 0 0,-2-4 0 0 0,-2-3 0 0 0,-3 1 0 0 0,-2-1 0 0 0,3-3 0 0 0,1 0 0 0 0,-1 0 0 0 0,0 2 0 0 0,-3-2 0 0 0,0-1 0 0 0,-1 1 0 0 0,-1 3 0 0 0,0-4 0 0 0,-5 0 0 0 0,-1 2 0 0 0,-5 6 0 0 0,0 3 0 0 0,-2 6 0 0 0,0-3 0 0 0,-2 1 0 0 0,2 1 0 0 0,7 2 0 0 0,14 5 0 0 0,11 5 0 0 0,6 2 0 0 0,3 3 0 0 0,6 2 0 0 0,3 1 0 0 0,-2-1 0 0 0,-1 1 0 0 0,2 0 0 0 0,-1 0 0 0 0,-5 3 0 0 0,-4 3 0 0 0,-2-1 0 0 0,5-2 0 0 0,1 0 0 0 0,0-2 0 0 0,0 3 0 0 0,4 2 0 0 0,-4-2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19230 6535 16383 0 0,'0'5'0'0'0,"0"10"0"0"0,0 7 0 0 0,0 5 0 0 0,0 2 0 0 0,0 6 0 0 0,0 0 0 0 0,0 0 0 0 0,0-2 0 0 0,0 3 0 0 0,4-5 0 0 0,3-4 0 0 0,-2-1 0 0 0,0 0 0 0 0,-2 4 0 0 0,-1 1 0 0 0,-1 1 0 0 0,0-2 0 0 0,3 5 0 0 0,2-1 0 0 0,0 0 0 0 0,-2-2 0 0 0,-1 3 0 0 0,-1-1 0 0 0,4-5 0 0 0,0-3 0 0 0,0-2 0 0 0,-2 5 0 0 0,0 1 0 0 0,-3 1 0 0 0,0-1 0 0 0,9 26 0 0 0,2 9 0 0 0,-1-2 0 0 0,-2-8 0 0 0,-3-4 0 0 0,-2-6 0 0 0,-2-6 0 0 0,-1-5 0 0 0,-1 1 0 0 0,0-2 0 0 0,-1-1 0 0 0,1-1 0 0 0,-1 7 0 0 0,1 6 0 0 0,0 5 0 0 0,0 4 0 0 0,4-4 0 0 0,2 5 0 0 0,0 1 0 0 0,-1 6 0 0 0,-2 1 0 0 0,-1 4 0 0 0,-1-1 0 0 0,0 4 0 0 0,3-3 0 0 0,2 3 0 0 0,0-2 0 0 0,3 1 0 0 0,0-2 0 0 0,-1 2 0 0 0,6 8 0 0 0,2 4 0 0 0,2 7 0 0 0,3 2 0 0 0,-2 0 0 0 0,0 2 0 0 0,-3 1 0 0 0,4-3 0 0 0,0-2 0 0 0,-4-7 0 0 0,-1-4 0 0 0,-2-5 0 0 0,-3-1 0 0 0,0-4 0 0 0,0 1 0 0 0,-3-2 0 0 0,-2 2 0 0 0,-2-6 0 0 0,-2-9 0 0 0,4-4 0 0 0,1-6 0 0 0,-1-5 0 0 0,0-5 0 0 0,-3 2 0 0 0,0-1 0 0 0,-1-1 0 0 0,-1-2 0 0 0,0 4 0 0 0,0 0 0 0 0,0-1 0 0 0,0-2 0 0 0,-1 4 0 0 0,1-1 0 0 0,0 0 0 0 0,0-2 0 0 0,0 2 0 0 0,0 1 0 0 0,0-2 0 0 0,0-1 0 0 0,0 2 0 0 0,0 1 0 0 0,0-2 0 0 0,0-1 0 0 0,0 2 0 0 0,0 1 0 0 0,0-2 0 0 0,0-1 0 0 0,0 2 0 0 0,0 1 0 0 0,0-2 0 0 0,0-1 0 0 0,0 2 0 0 0,0 1 0 0 0,0-2 0 0 0,0-2 0 0 0,-4-5 0 0 0,-2 1 0 0 0,0 1 0 0 0,1 0 0 0 0,2 0 0 0 0,1 4 0 0 0,-8-3 0 0 0,-3-2 0 0 0,1-1 0 0 0,3-1 0 0 0,3 5 0 0 0,2 2 0 0 0,-2-5 0 0 0,-1-2 0 0 0,1-1 0 0 0,2 5 0 0 0,1 2 0 0 0,2 0 0 0 0,0 8 0 0 0,-4 3 0 0 0,-1-2 0 0 0,1-3 0 0 0,0 2 0 0 0,2-2 0 0 0,1-7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5.891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21235 8761 16383 0 0,'-4'0'0'0'0,"-11"0"0"0"0,-3 4 0 0 0,-3 2 0 0 0,-2 0 0 0 0,2 3 0 0 0,1 1 0 0 0,-6 6 0 0 0,-2 7 0 0 0,-2 3 0 0 0,4 2 0 0 0,3-4 0 0 0,-4 3 0 0 0,-3 1 0 0 0,0-3 0 0 0,5-2 0 0 0,2-5 0 0 0,5-1 0 0 0,-4-3 0 0 0,3 5 0 0 0,-1-1 0 0 0,-1 2 0 0 0,-2 1 0 0 0,-6 2 0 0 0,-3-3 0 0 0,0-5 0 0 0,1 4 0 0 0,-4-1 0 0 0,4 1 0 0 0,3-3 0 0 0,2 1 0 0 0,0-3 0 0 0,-4-4 0 0 0,-1 1 0 0 0,-1-1 0 0 0,1 7 0 0 0,-3 0 0 0 0,-1 2 0 0 0,2-2 0 0 0,1 0 0 0 0,-3-2 0 0 0,0 0 0 0 0,2-2 0 0 0,1 6 0 0 0,-2 0 0 0 0,-1 0 0 0 0,2-2 0 0 0,1 1 0 0 0,-2-4 0 0 0,-1-3 0 0 0,2 0 0 0 0,1-1 0 0 0,-2-2 0 0 0,-1 6 0 0 0,2 1 0 0 0,1-2 0 0 0,11-4 0 0 0,19-2 0 0 0,13-4 0 0 0,10-1 0 0 0,6-2 0 0 0,7 0 0 0 0,3 0 0 0 0,-1-1 0 0 0,-2 0 0 0 0,3 1 0 0 0,-1 0 0 0 0,-1-1 0 0 0,-3 1 0 0 0,3 0 0 0 0,4 0 0 0 0,9 0 0 0 0,1 0 0 0 0,2 0 0 0 0,5 0 0 0 0,3 1 0 0 0,0-6 0 0 0,-1-1 0 0 0,-6 0 0 0 0,3 1 0 0 0,-5 2 0 0 0,-5 1 0 0 0,-2 1 0 0 0,-3-4 0 0 0,-4-1 0 0 0,-4 0 0 0 0,2 2 0 0 0,0 1 0 0 0,-1 1 0 0 0,-3 1 0 0 0,-5-4 0 0 0,-12-1 0 0 0,-17 1 0 0 0,-13 0 0 0 0,-7 2 0 0 0,-5 1 0 0 0,-7 1 0 0 0,-1 1 0 0 0,1 0 0 0 0,2 5 0 0 0,-2 1 0 0 0,0 9 0 0 0,2 2 0 0 0,2 3 0 0 0,-3-3 0 0 0,0 1 0 0 0,2-2 0 0 0,-7-1 0 0 0,-2 8 0 0 0,2-1 0 0 0,-6 1 0 0 0,0 0 0 0 0,4 2 0 0 0,-5-4 0 0 0,1 4 0 0 0,4 2 0 0 0,-5 1 0 0 0,1 0 0 0 0,4 5 0 0 0,5 1 0 0 0,-1-1 0 0 0,-3-1 0 0 0,1 3 0 0 0,-7-5 0 0 0,1-2 0 0 0,3-2 0 0 0,0-1 0 0 0,-2 5 0 0 0,3 2 0 0 0,-2-1 0 0 0,3 0 0 0 0,4 4 0 0 0,3-1 0 0 0,-1-5 0 0 0,0-3 0 0 0,2-6 0 0 0,6-2 0 0 0,18-4 0 0 0,14-4 0 0 0,11-4 0 0 0,7-3 0 0 0,9-2 0 0 0,4-2 0 0 0,0 1 0 0 0,-2-1 0 0 0,3 0 0 0 0,0 0 0 0 0,-3 1 0 0 0,-1 0 0 0 0,2-5 0 0 0,-1-1 0 0 0,0 0 0 0 0,-3 2 0 0 0,3 0 0 0 0,1-7 0 0 0,-2-2 0 0 0,-1 1 0 0 0,2-2 0 0 0,1 2 0 0 0,-2 2 0 0 0,-2-1 0 0 0,4 1 0 0 0,0 2 0 0 0,-2 3 0 0 0,-2 2 0 0 0,4 1 0 0 0,0-3 0 0 0,-2-1 0 0 0,-2 1 0 0 0,-10 1 0 0 0,-18 1 0 0 0,-14 1 0 0 0,-10 1 0 0 0,-6 1 0 0 0,-7 0 0 0 0,-3 0 0 0 0,1 0 0 0 0,1 1 0 0 0,-1-1 0 0 0,-5 4 0 0 0,-9 3 0 0 0,-4 7 0 0 0,1 8 0 0 0,2-1 0 0 0,-1 0 0 0 0,-4 2 0 0 0,2 6 0 0 0,6 3 0 0 0,7-5 0 0 0,1-2 0 0 0,3 0 0 0 0,3 4 0 0 0,2 1 0 0 0,-1 2 0 0 0,-1-2 0 0 0,2 4 0 0 0,1 1 0 0 0,-3-1 0 0 0,4-2 0 0 0,7 2 0 0 0,8 1 0 0 0,6-1 0 0 0,10-3 0 0 0,3 4 0 0 0,7-1 0 0 0,6 0 0 0 0,9-3 0 0 0,4 4 0 0 0,2-5 0 0 0,1-3 0 0 0,2-6 0 0 0,1-6 0 0 0,-1-2 0 0 0,7-2 0 0 0,5-4 0 0 0,9-2 0 0 0,3-3 0 0 0,6-1 0 0 0,1-2 0 0 0,3 1 0 0 0,-2-1 0 0 0,2 1 0 0 0,3-1 0 0 0,3 1 0 0 0,6 0 0 0 0,0-10 0 0 0,3-2 0 0 0,-3-4 0 0 0,-2 1 0 0 0,4-2 0 0 0,-3 2 0 0 0,-1-1 0 0 0,-5-6 0 0 0,-2-1 0 0 0,-4 0 0 0 0,1 4 0 0 0,-3 0 0 0 0,1 4 0 0 0,-6 0 0 0 0,-9 2 0 0 0,-9 3 0 0 0,-2-5 0 0 0,-4-1 0 0 0,-4 3 0 0 0,-2 4 0 0 0,-12-2 0 0 0,-18 1 0 0 0,-13 3 0 0 0,-10 2 0 0 0,-5 2 0 0 0,-8 2 0 0 0,-2 5 0 0 0,1 2 0 0 0,2 5 0 0 0,-7 0 0 0 0,-2 3 0 0 0,-6-1 0 0 0,-4 2 0 0 0,-7-2 0 0 0,2 7 0 0 0,2 3 0 0 0,1-1 0 0 0,1 0 0 0 0,6 0 0 0 0,-4 7 0 0 0,-1 1 0 0 0,-2 2 0 0 0,1-1 0 0 0,4 3 0 0 0,1 1 0 0 0,5-1 0 0 0,6-2 0 0 0,3 3 0 0 0,0 0 0 0 0,1-1 0 0 0,2-3 0 0 0,1 4 0 0 0,-3-1 0 0 0,0 0 0 0 0,1-3 0 0 0,2 4 0 0 0,-3-1 0 0 0,-1 0 0 0 0,2-3 0 0 0,1 4 0 0 0,-2-1 0 0 0,4 0 0 0 0,7-3 0 0 0,8 4 0 0 0,6-1 0 0 0,5-1 0 0 0,3-1 0 0 0,6-7 0 0 0,7 2 0 0 0,6-3 0 0 0,8-7 0 0 0,6-1 0 0 0,1-3 0 0 0,-1-4 0 0 0,4-4 0 0 0,0-2 0 0 0,-1-2 0 0 0,-2-1 0 0 0,6-1 0 0 0,7 1 0 0 0,8-1 0 0 0,5 0 0 0 0,6-4 0 0 0,0-1 0 0 0,4-4 0 0 0,-2-1 0 0 0,3-3 0 0 0,-8-3 0 0 0,1 1 0 0 0,-6-6 0 0 0,-9-4 0 0 0,-8 3 0 0 0,-1 0 0 0 0,-3 5 0 0 0,-3 5 0 0 0,-2 0 0 0 0,2 2 0 0 0,-4-6 0 0 0,-7-4 0 0 0,-13 1 0 0 0,-11 4 0 0 0,-10 4 0 0 0,-13 1 0 0 0,-6 1 0 0 0,-2 3 0 0 0,-1 2 0 0 0,-3 2 0 0 0,0 2 0 0 0,2 1 0 0 0,2 0 0 0 0,-7 1 0 0 0,-6-1 0 0 0,-8 10 0 0 0,-5 2 0 0 0,-5 5 0 0 0,3 3 0 0 0,-2 3 0 0 0,1 6 0 0 0,7 4 0 0 0,-2 0 0 0 0,5-1 0 0 0,7 4 0 0 0,1-1 0 0 0,5-1 0 0 0,3-1 0 0 0,4 1 0 0 0,-2 1 0 0 0,0-1 0 0 0,2 6 0 0 0,1 2 0 0 0,-3-2 0 0 0,0-3 0 0 0,1 1 0 0 0,6-1 0 0 0,8 2 0 0 0,6 4 0 0 0,7-2 0 0 0,3-2 0 0 0,3-4 0 0 0,1 2 0 0 0,1-2 0 0 0,-1-1 0 0 0,9-7 0 0 0,8-8 0 0 0,5-7 0 0 0,3-6 0 0 0,6-4 0 0 0,-2-11 0 0 0,-2-4 0 0 0,-1-5 0 0 0,0 1 0 0 0,4-1 0 0 0,1 2 0 0 0,-4 0 0 0 0,-3 2 0 0 0,-1-5 0 0 0,4 0 0 0 0,-2-1 0 0 0,-10 3 0 0 0,-13-1 0 0 0,-10 4 0 0 0,-15 3 0 0 0,-7 4 0 0 0,-3 4 0 0 0,-1 1 0 0 0,-4 2 0 0 0,-1 0 0 0 0,3 1 0 0 0,2 0 0 0 0,-3-1 0 0 0,1 1 0 0 0,1-1 0 0 0,3 9 0 0 0,-4 4 0 0 0,1 3 0 0 0,1-1 0 0 0,1 2 0 0 0,-2-2 0 0 0,-1 1 0 0 0,2 6 0 0 0,6 5 0 0 0,8 2 0 0 0,6 1 0 0 0,7 4 0 0 0,12-4 0 0 0,11-6 0 0 0,6-4 0 0 0,4-4 0 0 0,7-6 0 0 0,2-4 0 0 0,-6 2 0 0 0,-2-1 0 0 0,-2-2 0 0 0,3-1 0 0 0,3-2 0 0 0,-1-1 0 0 0,-6 4 0 0 0,-1 1 0 0 0,3 0 0 0 0,2-2 0 0 0,1-1 0 0 0,-1-1 0 0 0,5 8 0 0 0,0 2 0 0 0,-1 0 0 0 0,-1-3 0 0 0,3-3 0 0 0,0-2 0 0 0,-1-2 0 0 0,-3-1 0 0 0,4 4 0 0 0,0 0 0 0 0,-2 0 0 0 0,-2 0 0 0 0,4-3 0 0 0,-10 0 0 0 0,-8 4 0 0 0,-12 0 0 0 0,-12 4 0 0 0,-13 1 0 0 0,-8 7 0 0 0,-4 1 0 0 0,0 1 0 0 0,-5-2 0 0 0,0-5 0 0 0,1 1 0 0 0,3-3 0 0 0,6 2 0 0 0,9 7 0 0 0,-3 1 0 0 0,3 1 0 0 0,9-3 0 0 0,10-5 0 0 0,10-5 0 0 0,12-3 0 0 0,7-4 0 0 0,2-1 0 0 0,1-2 0 0 0,4 0 0 0 0,0 0 0 0 0,-2 1 0 0 0,-2-6 0 0 0,3 0 0 0 0,-1 0 0 0 0,-2-3 0 0 0,-1-5 0 0 0,2 0 0 0 0,5-2 0 0 0,10 1 0 0 0,0-5 0 0 0,2-4 0 0 0,5 2 0 0 0,3 0 0 0 0,0 4 0 0 0,-1 0 0 0 0,-6-5 0 0 0,-2 0 0 0 0,-1 0 0 0 0,-4 5 0 0 0,0-1 0 0 0,-4 4 0 0 0,-4 0 0 0 0,-4 2 0 0 0,-7-6 0 0 0,-9-3 0 0 0,-11 1 0 0 0,-16 4 0 0 0,-11 1 0 0 0,-6 3 0 0 0,-3 3 0 0 0,-6 4 0 0 0,-1 3 0 0 0,1 2 0 0 0,2 1 0 0 0,-2 0 0 0 0,0 1 0 0 0,2 0 0 0 0,2-1 0 0 0,-2 1 0 0 0,-1 8 0 0 0,2 8 0 0 0,2 1 0 0 0,-4-3 0 0 0,1 1 0 0 0,1 2 0 0 0,1-2 0 0 0,-2 5 0 0 0,-1 0 0 0 0,2 0 0 0 0,1-3 0 0 0,-2-5 0 0 0,-1-5 0 0 0,2 2 0 0 0,6 2 0 0 0,16 1 0 0 0,16-8 0 0 0,11-13 0 0 0,7-6 0 0 0,9-4 0 0 0,-1-4 0 0 0,-1-3 0 0 0,-2-6 0 0 0,-4-3 0 0 0,-3 0 0 0 0,4 2 0 0 0,-1-4 0 0 0,-1 1 0 0 0,0 1 0 0 0,-3 2 0 0 0,-1-3 0 0 0,-4 0 0 0 0,5 2 0 0 0,4 1 0 0 0,-3-2 0 0 0,0-1 0 0 0,-3 2 0 0 0,-1 2 0 0 0,-3-4 0 0 0,5 1 0 0 0,0 0 0 0 0,-4 3 0 0 0,-4-4 0 0 0,-4 1 0 0 0,-4 0 0 0 0,-1 3 0 0 0,-2-4 0 0 0,-1 1 0 0 0,0 0 0 0 0,1 3 0 0 0,-1-4 0 0 0,0 1 0 0 0,-3 5 0 0 0,-7 3 0 0 0,-6 7 0 0 0,-8 1 0 0 0,-6 4 0 0 0,-1 4 0 0 0,0 5 0 0 0,5-7 0 0 0,8-6 0 0 0,11 0 0 0 0,16 0 0 0 0,12-4 0 0 0,6-5 0 0 0,4-4 0 0 0,6-1 0 0 0,1 1 0 0 0,-1-4 0 0 0,-2 0 0 0 0,2 1 0 0 0,0 2 0 0 0,-2-3 0 0 0,-2 0 0 0 0,-7 1 0 0 0,2 3 0 0 0,1-4 0 0 0,-5 1 0 0 0,-1 0 0 0 0,-5 3 0 0 0,0-4 0 0 0,-4 1 0 0 0,6 1 0 0 0,-1 1 0 0 0,-3-3 0 0 0,-4 1 0 0 0,0 1 0 0 0,-1 1 0 0 0,-3-2 0 0 0,2 3 0 0 0,5 9 0 0 0,21-3 0 0 0,16 0 0 0 0,2 3 0 0 0,-3-3 0 0 0,-5 2 0 0 0,-10 1 0 0 0,-3 4 0 0 0,-1 0 0 0 0,-2 4 0 0 0,-6-1 0 0 0,-2 2 0 0 0,5-5 0 0 0,1 0 0 0 0,-2-2 0 0 0,-2 3 0 0 0,0 5 0 0 0,5-1 0 0 0,2 2 0 0 0,1-2 0 0 0,0 2 0 0 0,3 2 0 0 0,-3-6 0 0 0,-4-1 0 0 0,0 3 0 0 0,-2 3 0 0 0,5 4 0 0 0,-3-2 0 0 0,-1 0 0 0 0,-1 2 0 0 0,0 1 0 0 0,5-2 0 0 0,2 0 0 0 0,0 1 0 0 0,-1 1 0 0 0,-10 2 0 0 0,-18 1 0 0 0,-14 1 0 0 0,-5-3 0 0 0,-4-2 0 0 0,-4 0 0 0 0,-6 2 0 0 0,1-8 0 0 0,2-2 0 0 0,0 1 0 0 0,0 4 0 0 0,-3 2 0 0 0,-3 3 0 0 0,1 2 0 0 0,6-3 0 0 0,6-5 0 0 0,8-6 0 0 0,14-9 0 0 0,12-5 0 0 0,8-2 0 0 0,4 0 0 0 0,8-3 0 0 0,2-1 0 0 0,-1 1 0 0 0,-1 2 0 0 0,3-2 0 0 0,-1 0 0 0 0,2-3 0 0 0,5-9 0 0 0,4-5 0 0 0,-2-8 0 0 0,5-3 0 0 0,-1-3 0 0 0,-4-1 0 0 0,-1-2 0 0 0,-4 1 0 0 0,-3-1 0 0 0,-4 2 0 0 0,1-2 0 0 0,1 3 0 0 0,-3 2 0 0 0,-5 4 0 0 0,-9-2 0 0 0,-6 5 0 0 0,-6 4 0 0 0,-3 0 0 0 0,-3 6 0 0 0,-1 2 0 0 0,-1-2 0 0 0,-8 4 0 0 0,-4 4 0 0 0,-3 4 0 0 0,-3 0 0 0 0,1 0 0 0 0,0 2 0 0 0,-6 2 0 0 0,-4-3 0 0 0,-1 4 0 0 0,5 3 0 0 0,1 6 0 0 0,-4 7 0 0 0,-1 5 0 0 0,-1 5 0 0 0,0 2 0 0 0,-4 3 0 0 0,0 0 0 0 0,0 0 0 0 0,3 0 0 0 0,-4 0 0 0 0,4 4 0 0 0,4 2 0 0 0,6 3 0 0 0,1 5 0 0 0,5 5 0 0 0,1 8 0 0 0,1 3 0 0 0,5 2 0 0 0,-7-1 0 0 0,0 4 0 0 0,2-1 0 0 0,3 0 0 0 0,-1-3 0 0 0,2 3 0 0 0,2 0 0 0 0,-3-1 0 0 0,1-3 0 0 0,-3 4 0 0 0,-8-1 0 0 0,-1-1 0 0 0,-1-6 0 0 0,-2-3 0 0 0,-1-6 0 0 0,-6 4 0 0 0,-2-3 0 0 0,5 1 0 0 0,3-4 0 0 0,14-4 0 0 0,14-4 0 0 0,10-4 0 0 0,9-2 0 0 0,9-6 0 0 0,3-3 0 0 0,2 1 0 0 0,-2-4 0 0 0,3-1 0 0 0,0-1 0 0 0,-3-1 0 0 0,-6-1 0 0 0,-3 1 0 0 0,-7-6 0 0 0,3 0 0 0 0,-1-1 0 0 0,-1 2 0 0 0,-7 5 0 0 0,-11 9 0 0 0,-10 5 0 0 0,-7 7 0 0 0,-11 7 0 0 0,-1 5 0 0 0,0 0 0 0 0,1 4 0 0 0,-1 4 0 0 0,-4 2 0 0 0,-1-1 0 0 0,5 5 0 0 0,3 0 0 0 0,0-4 0 0 0,6-4 0 0 0,-4-2 0 0 0,-3 5 0 0 0,4 2 0 0 0,0 0 0 0 0,1-1 0 0 0,2 4 0 0 0,-4 0 0 0 0,-2 0 0 0 0,2-2 0 0 0,6 3 0 0 0,1-5 0 0 0,3-3 0 0 0,-1-5 0 0 0,2-3 0 0 0,4-13 0 0 0,6-8 0 0 0,5-8 0 0 0,11-2 0 0 0,2-4 0 0 0,4-4 0 0 0,2-7 0 0 0,-2-4 0 0 0,0 3 0 0 0,-3 3 0 0 0,4 0 0 0 0,-1-5 0 0 0,0-1 0 0 0,2 4 0 0 0,-3 2 0 0 0,0 1 0 0 0,-4-4 0 0 0,5-3 0 0 0,4 0 0 0 0,-3 1 0 0 0,1-4 0 0 0,-5-1 0 0 0,1 6 0 0 0,-4 3 0 0 0,-4 1 0 0 0,-4-3 0 0 0,7 2 0 0 0,1 1 0 0 0,-3 1 0 0 0,-6 4 0 0 0,-10 5 0 0 0,-8 6 0 0 0,-11 4 0 0 0,-6 2 0 0 0,-3 3 0 0 0,1 1 0 0 0,4-5 0 0 0,-1-1 0 0 0,0 1 0 0 0,-1-1 0 0 0,2 3 0 0 0,-5 0 0 0 0,-1-8 0 0 0,1-3 0 0 0,6-3 0 0 0,8-4 0 0 0,15 2 0 0 0,14-1 0 0 0,10 3 0 0 0,1-5 0 0 0,1-3 0 0 0,7-3 0 0 0,-2-1 0 0 0,-1-4 0 0 0,-5-2 0 0 0,-6 0 0 0 0,-5 2 0 0 0,-5-3 0 0 0,-3-1 0 0 0,-2 3 0 0 0,-6 1 0 0 0,-5-3 0 0 0,-7 0 0 0 0,1 2 0 0 0,-2 6 0 0 0,-7 3 0 0 0,-3 6 0 0 0,3-3 0 0 0,2 1 0 0 0,-1 5 0 0 0,5 1 0 0 0,-3 1 0 0 0,-3 4 0 0 0,4-1 0 0 0,0 1 0 0 0,0 2 0 0 0,-6 2 0 0 0,-2 2 0 0 0,-1 2 0 0 0,0 0 0 0 0,-3 1 0 0 0,-1 1 0 0 0,1-1 0 0 0,2 1 0 0 0,-3-1 0 0 0,0 0 0 0 0,1 0 0 0 0,3 0 0 0 0,-4 9 0 0 0,1 8 0 0 0,0 1 0 0 0,7 1 0 0 0,3-1 0 0 0,6-1 0 0 0,6 8 0 0 0,9-2 0 0 0,6 0 0 0 0,11-4 0 0 0,8-4 0 0 0,4-6 0 0 0,3-4 0 0 0,5-3 0 0 0,2-2 0 0 0,-1 0 0 0 0,-2-1 0 0 0,3 0 0 0 0,-1 0 0 0 0,-1 0 0 0 0,-2 1 0 0 0,3 0 0 0 0,-1-1 0 0 0,0 1 0 0 0,-3 0 0 0 0,-5-4 0 0 0,-13-2 0 0 0,-8 5 0 0 0,-14 2 0 0 0,-10 6 0 0 0,-7 6 0 0 0,-3 11 0 0 0,-5 4 0 0 0,-3-1 0 0 0,6-1 0 0 0,4-1 0 0 0,1 5 0 0 0,-3-3 0 0 0,-2-1 0 0 0,0-1 0 0 0,0 0 0 0 0,-3 5 0 0 0,0 2 0 0 0,0 0 0 0 0,3-1 0 0 0,-4 4 0 0 0,0 0 0 0 0,2-2 0 0 0,1-1 0 0 0,-3 3 0 0 0,1 0 0 0 0,0-2 0 0 0,3-1 0 0 0,-4 2 0 0 0,1 1 0 0 0,0-2 0 0 0,3-1 0 0 0,-4 2 0 0 0,1 1 0 0 0,5-2 0 0 0,4-1 0 0 0,5 2 0 0 0,7 1 0 0 0,5-2 0 0 0,0-1 0 0 0,0 2 0 0 0,3 1 0 0 0,1-2 0 0 0,2-1 0 0 0,1 2 0 0 0,1 1 0 0 0,0-2 0 0 0,1-1 0 0 0,-1 2 0 0 0,0 1 0 0 0,1-2 0 0 0,-1-1 0 0 0,0 2 0 0 0,0 1 0 0 0,0-2 0 0 0,0-1 0 0 0,0 2 0 0 0,0 1 0 0 0,4-7 0 0 0,2-2 0 0 0,9-6 0 0 0,7-7 0 0 0,-2-1 0 0 0,2-2 0 0 0,1-3 0 0 0,6-3 0 0 0,2-1 0 0 0,1-3 0 0 0,0 0 0 0 0,2 0 0 0 0,1-1 0 0 0,-1 1 0 0 0,-2-1 0 0 0,3 1 0 0 0,0 0 0 0 0,-1 0 0 0 0,-3 0 0 0 0,4 0 0 0 0,-1 0 0 0 0,0 0 0 0 0,-3 0 0 0 0,4 0 0 0 0,-5 9 0 0 0,-8 8 0 0 0,-11 0 0 0 0,-8 3 0 0 0,-5 2 0 0 0,-6-3 0 0 0,-2 5 0 0 0,10-2 0 0 0,10-5 0 0 0,7-5 0 0 0,5-9 0 0 0,0-10 0 0 0,4-3 0 0 0,-1-5 0 0 0,-6-9 0 0 0,-1 0 0 0 0,-4-1 0 0 0,0 4 0 0 0,3 5 0 0 0,-2 2 0 0 0,6 2 0 0 0,-1-1 0 0 0,-4-7 0 0 0,-9-5 0 0 0,-10-3 0 0 0,-5-1 0 0 0,-5 4 0 0 0,-10-2 0 0 0,-6 3 0 0 0,3 1 0 0 0,1 4 0 0 0,0 2 0 0 0,-5 2 0 0 0,-2 1 0 0 0,0-8 0 0 0,1 1 0 0 0,-3 4 0 0 0,4-1 0 0 0,2 4 0 0 0,2 4 0 0 0,0-1 0 0 0,-4 1 0 0 0,-1 3 0 0 0,4-2 0 0 0,6-9 0 0 0,12-2 0 0 0,12-1 0 0 0,10-2 0 0 0,8 3 0 0 0,-1 0 0 0 0,6 4 0 0 0,3-5 0 0 0,2 2 0 0 0,-1-1 0 0 0,4-2 0 0 0,1-1 0 0 0,-1 3 0 0 0,-2-4 0 0 0,3-3 0 0 0,0 4 0 0 0,-2 0 0 0 0,-1 1 0 0 0,3-6 0 0 0,-1-3 0 0 0,0 0 0 0 0,-7 1 0 0 0,-4 4 0 0 0,-4-1 0 0 0,2 3 0 0 0,-2 2 0 0 0,-8 4 0 0 0,-12 10 0 0 0,-9 10 0 0 0,-12 10 0 0 0,-3 8 0 0 0,-1 9 0 0 0,3 4 0 0 0,2-3 0 0 0,3-3 0 0 0,6 0 0 0 0,0-6 0 0 0,2 3 0 0 0,3-2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5.89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24008 10229 16383 0 0,'-5'0'0'0'0,"-5"0"0"0"0,-7 0 0 0 0,-8 0 0 0 0,-6 0 0 0 0,-1 10 0 0 0,0 6 0 0 0,-4 6 0 0 0,0 4 0 0 0,1 6 0 0 0,3 3 0 0 0,6-1 0 0 0,-2-1 0 0 0,5 3 0 0 0,1 0 0 0 0,4-2 0 0 0,6-2 0 0 0,0-6 0 0 0,2 1 0 0 0,2 1 0 0 0,4 0 0 0 0,1-1 0 0 0,2 6 0 0 0,1 0 0 0 0,9-5 0 0 0,9-2 0 0 0,4-6 0 0 0,5-2 0 0 0,5-4 0 0 0,3 5 0 0 0,-1-1 0 0 0,-1 1 0 0 0,8-2 0 0 0,5 0 0 0 0,9-3 0 0 0,4 1 0 0 0,6-2 0 0 0,1-4 0 0 0,7-3 0 0 0,5-2 0 0 0,3-2 0 0 0,2-2 0 0 0,4 0 0 0 0,-3-1 0 0 0,-2 1 0 0 0,-6-1 0 0 0,-3 1 0 0 0,-4-1 0 0 0,0 1 0 0 0,-3 0 0 0 0,-8 0 0 0 0,-5 0 0 0 0,-6-4 0 0 0,-8-2 0 0 0,-5 0 0 0 0,1 1 0 0 0,-2 2 0 0 0,-5-8 0 0 0,-13-3 0 0 0,-14 2 0 0 0,-10 3 0 0 0,-10 3 0 0 0,-9 2 0 0 0,-6 2 0 0 0,-1 1 0 0 0,1 1 0 0 0,-3 5 0 0 0,0 2 0 0 0,3 4 0 0 0,1 0 0 0 0,-7-2 0 0 0,-1 3 0 0 0,2-2 0 0 0,-6 8 0 0 0,0 4 0 0 0,3-1 0 0 0,-1 1 0 0 0,3-4 0 0 0,-1 0 0 0 0,-2 5 0 0 0,0 4 0 0 0,5-2 0 0 0,3-2 0 0 0,-2 0 0 0 0,2 6 0 0 0,1 2 0 0 0,3 0 0 0 0,-3-5 0 0 0,0-2 0 0 0,1 4 0 0 0,1 1 0 0 0,-2 1 0 0 0,0 0 0 0 0,0 3 0 0 0,3 1 0 0 0,-4 0 0 0 0,1-2 0 0 0,0 3 0 0 0,3-1 0 0 0,-4 0 0 0 0,1-2 0 0 0,0 2 0 0 0,3 1 0 0 0,5-2 0 0 0,-1-1 0 0 0,4 2 0 0 0,1 1 0 0 0,5-2 0 0 0,4-1 0 0 0,5 2 0 0 0,9-4 0 0 0,8-7 0 0 0,7-8 0 0 0,6-6 0 0 0,8-5 0 0 0,3-3 0 0 0,2-1 0 0 0,-2-2 0 0 0,-6-4 0 0 0,1-1 0 0 0,1 0 0 0 0,-9 2 0 0 0,-8 6 0 0 0,-11 7 0 0 0,-10 7 0 0 0,-8 6 0 0 0,-10-1 0 0 0,-1 5 0 0 0,0 3 0 0 0,1 1 0 0 0,4 1 0 0 0,2 4 0 0 0,4 0 0 0 0,-4 0 0 0 0,2-2 0 0 0,-1 3 0 0 0,3 0 0 0 0,5-1 0 0 0,0-2 0 0 0,1 2 0 0 0,3 1 0 0 0,-1-2 0 0 0,0-1 0 0 0,2 2 0 0 0,2 1 0 0 0,2-2 0 0 0,1-1 0 0 0,2 2 0 0 0,0 1 0 0 0,0-2 0 0 0,1-1 0 0 0,-1 2 0 0 0,5-4 0 0 0,10-7 0 0 0,8-8 0 0 0,4-6 0 0 0,2-5 0 0 0,5-3 0 0 0,-7 3 0 0 0,-14 5 0 0 0,-13 6 0 0 0,-15 0 0 0 0,-6 7 0 0 0,-4 0 0 0 0,3 0 0 0 0,1-3 0 0 0,-2-1 0 0 0,-5 2 0 0 0,-3 6 0 0 0,5 3 0 0 0,1-3 0 0 0,5-1 0 0 0,2-6 0 0 0,4 0 0 0 0,3 4 0 0 0,10 0 0 0 0,13-5 0 0 0,9-6 0 0 0,6-4 0 0 0,3-4 0 0 0,5-2 0 0 0,1-2 0 0 0,0-1 0 0 0,-3 0 0 0 0,3 0 0 0 0,0 0 0 0 0,-2 1 0 0 0,-3-1 0 0 0,4 1 0 0 0,0 0 0 0 0,2 0 0 0 0,6 0 0 0 0,-2 0 0 0 0,3 0 0 0 0,6-4 0 0 0,0-2 0 0 0,-4 0 0 0 0,0 1 0 0 0,0 2 0 0 0,-3 1 0 0 0,1 1 0 0 0,-3 0 0 0 0,-4 1 0 0 0,-3 0 0 0 0,1 1 0 0 0,-1-1 0 0 0,-1 0 0 0 0,-2 0 0 0 0,3 0 0 0 0,0 0 0 0 0,-10 0 0 0 0,-13 0 0 0 0,-14 0 0 0 0,-11 0 0 0 0,-12 0 0 0 0,-6 0 0 0 0,-2 0 0 0 0,0 0 0 0 0,-3 0 0 0 0,0 0 0 0 0,6 5 0 0 0,4 1 0 0 0,2 0 0 0 0,-4-2 0 0 0,3 4 0 0 0,2 0 0 0 0,0 4 0 0 0,-1-1 0 0 0,-5 3 0 0 0,-1-2 0 0 0,-1 7 0 0 0,1 5 0 0 0,-4-2 0 0 0,5-1 0 0 0,7 2 0 0 0,12-4 0 0 0,12-9 0 0 0,6-16 0 0 0,7-6 0 0 0,1-7 0 0 0,6-4 0 0 0,5 2 0 0 0,-2 0 0 0 0,-1-6 0 0 0,-4-2 0 0 0,-1 3 0 0 0,6 2 0 0 0,-1 0 0 0 0,-1-5 0 0 0,-3-2 0 0 0,0 0 0 0 0,0 1 0 0 0,-2-5 0 0 0,4 1 0 0 0,4-23 0 0 0,-39-46 0 0 0,-21-6 0 0 0,-15 11 0 0 0,-3 22 0 0 0,4 15 0 0 0,4 18 0 0 0,2 16 0 0 0,3 13 0 0 0,4 8 0 0 0,3 6 0 0 0,-1 3 0 0 0,0 0 0 0 0,1 0 0 0 0,3 0 0 0 0,5-6 0 0 0,7-6 0 0 0,12-7 0 0 0,15-9 0 0 0,12-6 0 0 0,5-1 0 0 0,4 0 0 0 0,6-4 0 0 0,1 0 0 0 0,-1 1 0 0 0,-2 2 0 0 0,2-2 0 0 0,0 0 0 0 0,-2 2 0 0 0,-3 1 0 0 0,4-2 0 0 0,0-1 0 0 0,-7 2 0 0 0,-2 1 0 0 0,-7-2 0 0 0,-1-1 0 0 0,-4 2 0 0 0,4 1 0 0 0,0-2 0 0 0,-3-1 0 0 0,-5 2 0 0 0,-3 1 0 0 0,-4-2 0 0 0,-2-1 0 0 0,-1 2 0 0 0,0 1 0 0 0,-1-2 0 0 0,0-1 0 0 0,1 2 0 0 0,-1 1 0 0 0,1-2 0 0 0,0-1 0 0 0,-5 2 0 0 0,-1 2 0 0 0,-4-4 0 0 0,-6 5 0 0 0,1 3 0 0 0,-6 5 0 0 0,-5 8 0 0 0,-2 5 0 0 0,-1 5 0 0 0,-4 2 0 0 0,-2 2 0 0 0,1 1 0 0 0,2 1 0 0 0,-4 3 0 0 0,1 2 0 0 0,2 0 0 0 0,1 3 0 0 0,-3-1 0 0 0,1-1 0 0 0,5 2 0 0 0,12 0 0 0 0,15-2 0 0 0,10-12 0 0 0,6-9 0 0 0,4-3 0 0 0,8-3 0 0 0,4 2 0 0 0,-3-1 0 0 0,-1-7 0 0 0,-1-3 0 0 0,5 3 0 0 0,-3 1 0 0 0,-2 0 0 0 0,-4-5 0 0 0,-2 3 0 0 0,-4 1 0 0 0,0 4 0 0 0,-3 2 0 0 0,7 0 0 0 0,-1-7 0 0 0,-4-3 0 0 0,-7 3 0 0 0,-11 6 0 0 0,-9 7 0 0 0,-11 1 0 0 0,-6 2 0 0 0,-3 3 0 0 0,0 3 0 0 0,-3 2 0 0 0,-1-4 0 0 0,2 0 0 0 0,2 1 0 0 0,-2-8 0 0 0,-1-2 0 0 0,3 2 0 0 0,1 2 0 0 0,-2 0 0 0 0,-1 1 0 0 0,2 2 0 0 0,2 3 0 0 0,-4 2 0 0 0,1-3 0 0 0,0-1 0 0 0,7-3 0 0 0,8-9 0 0 0,16-2 0 0 0,13-1 0 0 0,10 2 0 0 0,5 1 0 0 0,9 3 0 0 0,2 5 0 0 0,0-1 0 0 0,-2 2 0 0 0,2 2 0 0 0,1-6 0 0 0,-3-1 0 0 0,-2 3 0 0 0,3-2 0 0 0,0 1 0 0 0,-2-1 0 0 0,-2 2 0 0 0,4-2 0 0 0,-1 1 0 0 0,0-5 0 0 0,-3-1 0 0 0,4-1 0 0 0,-1 3 0 0 0,-1-1 0 0 0,-1 3 0 0 0,2 0 0 0 0,1-7 0 0 0,-2 0 0 0 0,-1 0 0 0 0,2 3 0 0 0,1 0 0 0 0,-2-1 0 0 0,-1-6 0 0 0,2-3 0 0 0,1-2 0 0 0,-6 1 0 0 0,-4 4 0 0 0,-5-1 0 0 0,-7-2 0 0 0,-5 1 0 0 0,-13 4 0 0 0,-11 6 0 0 0,-6 7 0 0 0,-5 5 0 0 0,-7 3 0 0 0,-1 3 0 0 0,-1 10 0 0 0,7 8 0 0 0,4 0 0 0 0,5 3 0 0 0,7 2 0 0 0,-4-3 0 0 0,2 4 0 0 0,2 2 0 0 0,4 2 0 0 0,-1 1 0 0 0,1 4 0 0 0,2 1 0 0 0,3-1 0 0 0,1 0 0 0 0,1 1 0 0 0,2 2 0 0 0,5-7 0 0 0,6-8 0 0 0,6-7 0 0 0,4-7 0 0 0,8-4 0 0 0,4-2 0 0 0,0-2 0 0 0,0-1 0 0 0,3 1 0 0 0,0 0 0 0 0,3-5 0 0 0,8-1 0 0 0,1 1 0 0 0,6 1 0 0 0,3-2 0 0 0,6-2 0 0 0,-4 3 0 0 0,-3 1 0 0 0,-1 1 0 0 0,-2-2 0 0 0,-4-1 0 0 0,-2 1 0 0 0,-5 2 0 0 0,-4-4 0 0 0,-5 0 0 0 0,2 2 0 0 0,-1 1 0 0 0,-1 2 0 0 0,-3 1 0 0 0,4 1 0 0 0,-4 6 0 0 0,-8 10 0 0 0,-11 3 0 0 0,-9 3 0 0 0,-3 3 0 0 0,-7-3 0 0 0,-2-1 0 0 0,-4 6 0 0 0,1 2 0 0 0,-7 2 0 0 0,-5 0 0 0 0,3 4 0 0 0,4 1 0 0 0,1-1 0 0 0,4-2 0 0 0,-2 3 0 0 0,3 0 0 0 0,-6-2 0 0 0,0-1 0 0 0,8-7 0 0 0,5 3 0 0 0,9-5 0 0 0,7-6 0 0 0,12-5 0 0 0,6-6 0 0 0,2-3 0 0 0,2-2 0 0 0,3-1 0 0 0,0-1 0 0 0,-1-5 0 0 0,-2-1 0 0 0,3 0 0 0 0,-1-3 0 0 0,-2 1 0 0 0,-1 1 0 0 0,2-3 0 0 0,1 2 0 0 0,-2-8 0 0 0,-1-1 0 0 0,2 3 0 0 0,1 4 0 0 0,-2-1 0 0 0,-1 2 0 0 0,2 2 0 0 0,1 3 0 0 0,-2 2 0 0 0,-1-2 0 0 0,2-2 0 0 0,-9 2 0 0 0,-12 0 0 0 0,-15 3 0 0 0,-14 0 0 0 0,-11 1 0 0 0,-4 1 0 0 0,-1 0 0 0 0,-6 0 0 0 0,1 1 0 0 0,1-1 0 0 0,2 0 0 0 0,-2 0 0 0 0,6 9 0 0 0,2 4 0 0 0,2 3 0 0 0,1-1 0 0 0,4 2 0 0 0,-3-2 0 0 0,-2 1 0 0 0,-1-3 0 0 0,0 7 0 0 0,3-6 0 0 0,7-9 0 0 0,11-6 0 0 0,15-7 0 0 0,10-11 0 0 0,8-7 0 0 0,2 0 0 0 0,7 1 0 0 0,1 5 0 0 0,-2 0 0 0 0,-1 4 0 0 0,2-4 0 0 0,0 1 0 0 0,-2 0 0 0 0,-2 2 0 0 0,3 0 0 0 0,-1 3 0 0 0,-1-1 0 0 0,-1 2 0 0 0,2 3 0 0 0,1-5 0 0 0,-2-1 0 0 0,-6-1 0 0 0,-3 1 0 0 0,-6-1 0 0 0,-6-2 0 0 0,-9 3 0 0 0,-6-6 0 0 0,-10 1 0 0 0,-9 4 0 0 0,-5 1 0 0 0,-2 3 0 0 0,-5 3 0 0 0,-2 4 0 0 0,1 2 0 0 0,2-2 0 0 0,-3 0 0 0 0,1 1 0 0 0,1 1 0 0 0,2 1 0 0 0,-3 2 0 0 0,1-4 0 0 0,1-1 0 0 0,1 0 0 0 0,-2 1 0 0 0,-1 2 0 0 0,2 2 0 0 0,1 0 0 0 0,-2 0 0 0 0,-1 1 0 0 0,2 1 0 0 0,1-1 0 0 0,-2 0 0 0 0,4-9 0 0 0,12-3 0 0 0,13 1 0 0 0,13 2 0 0 0,13-3 0 0 0,8 2 0 0 0,4-2 0 0 0,1 0 0 0 0,3 3 0 0 0,0 3 0 0 0,4 2 0 0 0,2-3 0 0 0,5 0 0 0 0,-3 2 0 0 0,2 0 0 0 0,0 3 0 0 0,-2-9 0 0 0,0-2 0 0 0,-3 1 0 0 0,-4 3 0 0 0,-5-2 0 0 0,3 2 0 0 0,-2-4 0 0 0,-1 2 0 0 0,-2-3 0 0 0,3 2 0 0 0,0 2 0 0 0,-1 4 0 0 0,-1-7 0 0 0,2-2 0 0 0,0 3 0 0 0,-5-2 0 0 0,-12 2 0 0 0,-10-2 0 0 0,-10 2 0 0 0,-9 3 0 0 0,-7 2 0 0 0,-10-1 0 0 0,-4 0 0 0 0,-1 1 0 0 0,1 3 0 0 0,-4 1 0 0 0,1-7 0 0 0,1-3 0 0 0,3 1 0 0 0,-3 3 0 0 0,0 3 0 0 0,1 2 0 0 0,3 2 0 0 0,-4 2 0 0 0,1 0 0 0 0,1 0 0 0 0,-8 1 0 0 0,-1-1 0 0 0,-3 1 0 0 0,-2-1 0 0 0,-3 0 0 0 0,3 0 0 0 0,-5 0 0 0 0,3 5 0 0 0,4 1 0 0 0,2 0 0 0 0,2 3 0 0 0,5 0 0 0 0,3-1 0 0 0,-1 2 0 0 0,0 0 0 0 0,1 7 0 0 0,2 1 0 0 0,-3-3 0 0 0,5 0 0 0 0,2-1 0 0 0,10-4 0 0 0,13-8 0 0 0,12-9 0 0 0,8-8 0 0 0,12-6 0 0 0,4-8 0 0 0,3-4 0 0 0,8-1 0 0 0,6 5 0 0 0,-1 4 0 0 0,6-4 0 0 0,2-1 0 0 0,1-1 0 0 0,-1 2 0 0 0,-4-5 0 0 0,-3 0 0 0 0,-4 1 0 0 0,-6 1 0 0 0,-5-3 0 0 0,1 0 0 0 0,-1 2 0 0 0,-2 1 0 0 0,-1-2 0 0 0,2-1 0 0 0,1 2 0 0 0,-1 1 0 0 0,-2-2 0 0 0,4-1 0 0 0,-1 6 0 0 0,0 4 0 0 0,-3 5 0 0 0,-5 2 0 0 0,-8-5 0 0 0,-7-3 0 0 0,-10 3 0 0 0,-5 0 0 0 0,-10 5 0 0 0,-9 5 0 0 0,-4 4 0 0 0,-2 0 0 0 0,-5 2 0 0 0,-2 1 0 0 0,1 2 0 0 0,2 2 0 0 0,-3 0 0 0 0,1 2 0 0 0,1 0 0 0 0,2 1 0 0 0,-3-1 0 0 0,1 0 0 0 0,1 1 0 0 0,1-1 0 0 0,-2 0 0 0 0,-1 0 0 0 0,2 0 0 0 0,1 0 0 0 0,-2 0 0 0 0,-1 0 0 0 0,2 0 0 0 0,1 0 0 0 0,-2 0 0 0 0,-1 4 0 0 0,2 3 0 0 0,1-2 0 0 0,-2 0 0 0 0,-1-2 0 0 0,2-1 0 0 0,6 9 0 0 0,3 1 0 0 0,10-5 0 0 0,17-8 0 0 0,13-5 0 0 0,7-5 0 0 0,5-1 0 0 0,7-8 0 0 0,1 0 0 0 0,0-1 0 0 0,-2-2 0 0 0,3 3 0 0 0,-1 1 0 0 0,-2-6 0 0 0,-2 1 0 0 0,3 1 0 0 0,-1-1 0 0 0,-1-1 0 0 0,-1 4 0 0 0,2-3 0 0 0,1-3 0 0 0,-2-1 0 0 0,-1 4 0 0 0,2 2 0 0 0,-4-4 0 0 0,-3 1 0 0 0,-5 2 0 0 0,-8-1 0 0 0,-5-1 0 0 0,-4-4 0 0 0,-4-3 0 0 0,-1 0 0 0 0,-6 5 0 0 0,-1 3 0 0 0,-5 5 0 0 0,-4 7 0 0 0,0-5 0 0 0,-1 1 0 0 0,-8 3 0 0 0,-3 4 0 0 0,-2 3 0 0 0,0 3 0 0 0,-5 2 0 0 0,0 1 0 0 0,1 1 0 0 0,2 0 0 0 0,-3-1 0 0 0,0 1 0 0 0,6-5 0 0 0,7-7 0 0 0,9-5 0 0 0,10 0 0 0 0,10-7 0 0 0,9-4 0 0 0,2-2 0 0 0,2 5 0 0 0,6 0 0 0 0,4-3 0 0 0,2-3 0 0 0,-1 5 0 0 0,4 1 0 0 0,0 0 0 0 0,4-4 0 0 0,8-2 0 0 0,6-1 0 0 0,7 0 0 0 0,3-3 0 0 0,4-1 0 0 0,0 1 0 0 0,2 2 0 0 0,-1-2 0 0 0,1-1 0 0 0,-2 1 0 0 0,1 2 0 0 0,-1-2 0 0 0,-4-1 0 0 0,-7 2 0 0 0,-9 1 0 0 0,-8-2 0 0 0,-2-1 0 0 0,-2 2 0 0 0,-2 2 0 0 0,-3 5 0 0 0,3-1 0 0 0,-4-1 0 0 0,-12 0 0 0 0,-13 5 0 0 0,-8 1 0 0 0,-6 5 0 0 0,-13 5 0 0 0,-5-4 0 0 0,-3 0 0 0 0,-1 3 0 0 0,-4-1 0 0 0,-1 2 0 0 0,2 4 0 0 0,3 2 0 0 0,-4 2 0 0 0,-4 3 0 0 0,-8 0 0 0 0,-6 2 0 0 0,1-1 0 0 0,-3 1 0 0 0,3-1 0 0 0,-3 1 0 0 0,4 3 0 0 0,5 3 0 0 0,7 3 0 0 0,1 5 0 0 0,2 0 0 0 0,3 3 0 0 0,3 6 0 0 0,-2 4 0 0 0,-1-3 0 0 0,2 0 0 0 0,1-1 0 0 0,-3 5 0 0 0,-1-3 0 0 0,2 0 0 0 0,6-1 0 0 0,3 0 0 0 0,6 5 0 0 0,-4 2 0 0 0,-1-5 0 0 0,1-2 0 0 0,2-5 0 0 0,-2-6 0 0 0,-5-6 0 0 0,-3-4 0 0 0,-1 2 0 0 0,0 0 0 0 0,-4-1 0 0 0,0-2 0 0 0,1 0 0 0 0,2-2 0 0 0,-3-1 0 0 0,1 0 0 0 0,0 0 0 0 0,7-5 0 0 0,17-1 0 0 0,14 0 0 0 0,12 1 0 0 0,7-7 0 0 0,9-3 0 0 0,4-2 0 0 0,0 1 0 0 0,-2-1 0 0 0,3 3 0 0 0,0-2 0 0 0,-3 3 0 0 0,8-6 0 0 0,0-5 0 0 0,3-2 0 0 0,7 4 0 0 0,4 0 0 0 0,6-5 0 0 0,2-3 0 0 0,3 5 0 0 0,-5 1 0 0 0,1 5 0 0 0,-6 1 0 0 0,-8-6 0 0 0,-8 2 0 0 0,-2 0 0 0 0,-3-1 0 0 0,-2 3 0 0 0,-4 1 0 0 0,-6-6 0 0 0,-7-3 0 0 0,-7-1 0 0 0,-9 4 0 0 0,-15 7 0 0 0,-8 1 0 0 0,-6 4 0 0 0,-3 4 0 0 0,-4 3 0 0 0,-2 4 0 0 0,1 1 0 0 0,3 1 0 0 0,-3 1 0 0 0,1 0 0 0 0,1-1 0 0 0,2 1 0 0 0,-3-1 0 0 0,1 0 0 0 0,1 5 0 0 0,1 10 0 0 0,-2 3 0 0 0,-1 3 0 0 0,2 2 0 0 0,1-2 0 0 0,-2-1 0 0 0,-1 6 0 0 0,2 2 0 0 0,1 2 0 0 0,-2 0 0 0 0,-1 4 0 0 0,2-4 0 0 0,1-2 0 0 0,-2-2 0 0 0,-1 0 0 0 0,2 4 0 0 0,1 2 0 0 0,-2-5 0 0 0,-5-2 0 0 0,-1-1 0 0 0,-2 5 0 0 0,2-3 0 0 0,2-1 0 0 0,4-5 0 0 0,-2-2 0 0 0,1-3 0 0 0,2 1 0 0 0,1-4 0 0 0,-2-3 0 0 0,0-3 0 0 0,1 7 0 0 0,1 0 0 0 0,12-1 0 0 0,17-3 0 0 0,14 1 0 0 0,10 0 0 0 0,6-3 0 0 0,7-2 0 0 0,3 3 0 0 0,-1 0 0 0 0,-1-2 0 0 0,1 3 0 0 0,1 0 0 0 0,-3-2 0 0 0,-2 8 0 0 0,3 0 0 0 0,-1-1 0 0 0,0-4 0 0 0,-3-3 0 0 0,3 1 0 0 0,1 0 0 0 0,-2-2 0 0 0,-1-2 0 0 0,2-1 0 0 0,1-1 0 0 0,-2-2 0 0 0,-6 5 0 0 0,-17 0 0 0 0,-14 5 0 0 0,-12 1 0 0 0,-2 7 0 0 0,-4 0 0 0 0,-6 3 0 0 0,-4-4 0 0 0,0 2 0 0 0,0 0 0 0 0,6 7 0 0 0,-2-1 0 0 0,0 0 0 0 0,3 0 0 0 0,8 0 0 0 0,0-3 0 0 0,5 2 0 0 0,3 3 0 0 0,4 1 0 0 0,2 0 0 0 0,3 5 0 0 0,0 1 0 0 0,9-5 0 0 0,9-8 0 0 0,5-7 0 0 0,3-6 0 0 0,7-5 0 0 0,1-2 0 0 0,1-2 0 0 0,-2 0 0 0 0,3-5 0 0 0,-1-1 0 0 0,0 0 0 0 0,-8-3 0 0 0,-3 0 0 0 0,4-2 0 0 0,1 0 0 0 0,-5-2 0 0 0,-1 1 0 0 0,0 3 0 0 0,-4-6 0 0 0,4 0 0 0 0,2 2 0 0 0,-2 0 0 0 0,-2 1 0 0 0,1 4 0 0 0,6 3 0 0 0,-2 7 0 0 0,-6 7 0 0 0,-1 4 0 0 0,-4 3 0 0 0,-5 4 0 0 0,-3 8 0 0 0,-4 4 0 0 0,3 1 0 0 0,0 0 0 0 0,-1 3 0 0 0,-1 1 0 0 0,3-6 0 0 0,0-4 0 0 0,-1-1 0 0 0,-5-6 0 0 0,-4 4 0 0 0,-10-2 0 0 0,-8-5 0 0 0,-4-5 0 0 0,-3-4 0 0 0,-6-4 0 0 0,-1-2 0 0 0,0-1 0 0 0,2 3 0 0 0,-2 2 0 0 0,8 0 0 0 0,15-1 0 0 0,12-5 0 0 0,17-4 0 0 0,9-4 0 0 0,5-1 0 0 0,-3-4 0 0 0,-1 1 0 0 0,3 3 0 0 0,2-2 0 0 0,0 1 0 0 0,-2 3 0 0 0,4-7 0 0 0,1 0 0 0 0,-2 1 0 0 0,-6 0 0 0 0,-3 2 0 0 0,4 2 0 0 0,1 4 0 0 0,0 2 0 0 0,1-2 0 0 0,3-1 0 0 0,1 2 0 0 0,-1 1 0 0 0,-1 1 0 0 0,3 1 0 0 0,-5-3 0 0 0,-2-1 0 0 0,-11 0 0 0 0,-8 7 0 0 0,-11 2 0 0 0,-9 10 0 0 0,-2 7 0 0 0,-5 1 0 0 0,2 0 0 0 0,3 3 0 0 0,-5-4 0 0 0,0 4 0 0 0,4 2 0 0 0,3 2 0 0 0,5 0 0 0 0,7-4 0 0 0,8-6 0 0 0,7-7 0 0 0,10-5 0 0 0,6-3 0 0 0,-4 7 0 0 0,-1 1 0 0 0,-1-1 0 0 0,4-2 0 0 0,2-2 0 0 0,-1-3 0 0 0,-4 4 0 0 0,-4-1 0 0 0,-4 4 0 0 0,-7 5 0 0 0,-4 9 0 0 0,-4 5 0 0 0,-3 2 0 0 0,-2 0 0 0 0,-4-5 0 0 0,-2 2 0 0 0,0 1 0 0 0,-8-4 0 0 0,-1-2 0 0 0,-2-1 0 0 0,1 6 0 0 0,0 2 0 0 0,2 0 0 0 0,-1 1 0 0 0,3 3 0 0 0,-6 1 0 0 0,0-2 0 0 0,0-1 0 0 0,-3 3 0 0 0,3 0 0 0 0,0-1 0 0 0,4-3 0 0 0,-6 4 0 0 0,2 0 0 0 0,3 2 0 0 0,1 6 0 0 0,2-2 0 0 0,3 3 0 0 0,0 2 0 0 0,0-2 0 0 0,3 1 0 0 0,2 1 0 0 0,2-1 0 0 0,2-6 0 0 0,1-3 0 0 0,0 1 0 0 0,0-2 0 0 0,1-2 0 0 0,-1-2 0 0 0,0 3 0 0 0,1 0 0 0 0,-1-1 0 0 0,0-2 0 0 0,9-5 0 0 0,8-9 0 0 0,5 4 0 0 0,3-3 0 0 0,-1 0 0 0 0,2-3 0 0 0,3-3 0 0 0,-4 0 0 0 0,-6 2 0 0 0,-7 9 0 0 0,-9 0 0 0 0,-6 1 0 0 0,-6-4 0 0 0,-2-1 0 0 0,-4 1 0 0 0,-4-2 0 0 0,-7 4 0 0 0,-5 3 0 0 0,-1-3 0 0 0,5 0 0 0 0,3 0 0 0 0,4 6 0 0 0,-2 3 0 0 0,2 0 0 0 0,4 0 0 0 0,6 3 0 0 0,3 1 0 0 0,4-1 0 0 0,7-6 0 0 0,6-9 0 0 0,3-2 0 0 0,3-4 0 0 0,8-5 0 0 0,5 6 0 0 0,1 1 0 0 0,1-3 0 0 0,4-3 0 0 0,0-3 0 0 0,0-3 0 0 0,-3-2 0 0 0,3 0 0 0 0,0-2 0 0 0,-1 1 0 0 0,-2-1 0 0 0,2 1 0 0 0,1-5 0 0 0,-2-2 0 0 0,-2 1 0 0 0,-5-3 0 0 0,1 0 0 0 0,-9 1 0 0 0,-11 2 0 0 0,-12 2 0 0 0,-13 2 0 0 0,-10 2 0 0 0,-3-1 0 0 0,-2 2 0 0 0,-4-1 0 0 0,4 10 0 0 0,4 2 0 0 0,1 4 0 0 0,2 0 0 0 0,4 1 0 0 0,-2-2 0 0 0,-2-4 0 0 0,3 1 0 0 0,2-1 0 0 0,-1-3 0 0 0,-6-3 0 0 0,-2-2 0 0 0,4-6 0 0 0,1-3 0 0 0,6-9 0 0 0,0-7 0 0 0,-4-4 0 0 0,-4-2 0 0 0,3-6 0 0 0,1 4 0 0 0,0 1 0 0 0,4 2 0 0 0,-4 5 0 0 0,-3 2 0 0 0,-1-5 0 0 0,4-2 0 0 0,1-2 0 0 0,-5 4 0 0 0,-2 3 0 0 0,-1-6 0 0 0,5-1 0 0 0,2-1 0 0 0,-4 5 0 0 0,-3 2 0 0 0,5-4 0 0 0,1 2 0 0 0,1 2 0 0 0,4-1 0 0 0,-4 4 0 0 0,-2 1 0 0 0,2-5 0 0 0,2 1 0 0 0,3 0 0 0 0,1-1 0 0 0,3 0 0 0 0,-5-6 0 0 0,0-2 0 0 0,4 0 0 0 0,0 5 0 0 0,2 3 0 0 0,4-4 0 0 0,3-2 0 0 0,2 1 0 0 0,3-1 0 0 0,1-3 0 0 0,0-2 0 0 0,-4 2 0 0 0,-1 1 0 0 0,0-3 0 0 0,0 0 0 0 0,2 2 0 0 0,1 1 0 0 0,1-3 0 0 0,1 1 0 0 0,0 1 0 0 0,0 1 0 0 0,0-3 0 0 0,0 1 0 0 0,1 1 0 0 0,-1 1 0 0 0,0-2 0 0 0,0-1 0 0 0,-5 2 0 0 0,-1 1 0 0 0,1-2 0 0 0,0-1 0 0 0,2 2 0 0 0,1 1 0 0 0,0-2 0 0 0,2-1 0 0 0,0 2 0 0 0,0 1 0 0 0,0-2 0 0 0,-8-1 0 0 0,-4 2 0 0 0,-4 6 0 0 0,0 3 0 0 0,4-3 0 0 0,-1 2 0 0 0,1 2 0 0 0,-1 4 0 0 0,1 1 0 0 0,-6-1 0 0 0,-5 3 0 0 0,2-6 0 0 0,-1 2 0 0 0,4 0 0 0 0,1-3 0 0 0,-7 0 0 0 0,-3 3 0 0 0,3-5 0 0 0,0 3 0 0 0,5 0 0 0 0,2 4 0 0 0,2 1 0 0 0,-4 2 0 0 0,0 0 0 0 0,0 3 0 0 0,2-7 0 0 0,0 1 0 0 0,3-1 0 0 0,-1 2 0 0 0,-7 4 0 0 0,0 0 0 0 0,0 2 0 0 0,7-2 0 0 0,12 2 0 0 0,5 7 0 0 0,4 13 0 0 0,4 6 0 0 0,1 4 0 0 0,-2 3 0 0 0,3 3 0 0 0,-1 7 0 0 0,-3 1 0 0 0,-2 1 0 0 0,7-2 0 0 0,1 4 0 0 0,-2-1 0 0 0,2-5 0 0 0,-2-4 0 0 0,2-6 0 0 0,-1-3 0 0 0,1-3 0 0 0,-2 5 0 0 0,7-1 0 0 0,0 1 0 0 0,1-3 0 0 0,-3 1 0 0 0,0 2 0 0 0,-2 6 0 0 0,-4 5 0 0 0,0-4 0 0 0,-1-2 0 0 0,-2 1 0 0 0,6-5 0 0 0,1 3 0 0 0,-2 3 0 0 0,1 1 0 0 0,-2 1 0 0 0,-2 4 0 0 0,1 2 0 0 0,-1 0 0 0 0,-3-2 0 0 0,3-7 0 0 0,-1 3 0 0 0,-2 0 0 0 0,-2-4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5.89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19375 11049 16383 0 0,'0'-4'0'0'0,"-4"-2"0"0"0,-7 0 0 0 0,-5 1 0 0 0,-5 2 0 0 0,-8 1 0 0 0,-4 5 0 0 0,0 3 0 0 0,0 0 0 0 0,-2 3 0 0 0,-1 1 0 0 0,1-2 0 0 0,7 2 0 0 0,4 0 0 0 0,6 3 0 0 0,-4-2 0 0 0,-2-1 0 0 0,3 5 0 0 0,1 1 0 0 0,3 3 0 0 0,5 1 0 0 0,-1-1 0 0 0,8-5 0 0 0,12-5 0 0 0,11-3 0 0 0,6-3 0 0 0,4-2 0 0 0,6-1 0 0 0,2-1 0 0 0,-1 0 0 0 0,-1 0 0 0 0,2 0 0 0 0,0 1 0 0 0,-7-9 0 0 0,-3-4 0 0 0,-6 6 0 0 0,-7 9 0 0 0,-14 8 0 0 0,-7 11 0 0 0,-7 3 0 0 0,-1 1 0 0 0,-2 1 0 0 0,2 1 0 0 0,3 5 0 0 0,0 2 0 0 0,2-1 0 0 0,3-2 0 0 0,2 4 0 0 0,-6 0 0 0 0,-1-1 0 0 0,1-2 0 0 0,3 3 0 0 0,3-1 0 0 0,2 0 0 0 0,2-3 0 0 0,2 4 0 0 0,0-1 0 0 0,5-5 0 0 0,2-3 0 0 0,-1-2 0 0 0,4-5 0 0 0,4-5 0 0 0,0 3 0 0 0,7 0 0 0 0,4 1 0 0 0,2-3 0 0 0,2-3 0 0 0,4-5 0 0 0,2 2 0 0 0,-1-1 0 0 0,-1-1 0 0 0,2-3 0 0 0,0 3 0 0 0,-1 1 0 0 0,-2-2 0 0 0,2-2 0 0 0,1-1 0 0 0,-2-1 0 0 0,-1 8 0 0 0,2 2 0 0 0,1-1 0 0 0,-2-2 0 0 0,-1-2 0 0 0,2-3 0 0 0,1-2 0 0 0,-7 3 0 0 0,-11 1 0 0 0,-10 4 0 0 0,-10 0 0 0 0,-9 3 0 0 0,-7 9 0 0 0,-9 0 0 0 0,-5 1 0 0 0,-2-4 0 0 0,7 1 0 0 0,2-5 0 0 0,6 1 0 0 0,-3 7 0 0 0,-2 3 0 0 0,3 2 0 0 0,1-3 0 0 0,4-2 0 0 0,1 4 0 0 0,2 3 0 0 0,4 0 0 0 0,4 0 0 0 0,2 4 0 0 0,-6-4 0 0 0,-7-7 0 0 0,-5-8 0 0 0,-3-5 0 0 0,-6-6 0 0 0,-3 2 0 0 0,0 4 0 0 0,6 5 0 0 0,7 0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8049 8991 16383 0 0,'0'4'0'0'0,"-5"7"0"0"0,-1 5 0 0 0,0 5 0 0 0,-3 8 0 0 0,0 4 0 0 0,1 0 0 0 0,-2-1 0 0 0,0 4 0 0 0,2 0 0 0 0,-7-1 0 0 0,0-3 0 0 0,1 3 0 0 0,4 0 0 0 0,4-11 0 0 0,6-9 0 0 0,5-12 0 0 0,5-6 0 0 0,5-3 0 0 0,1-5 0 0 0,6 0 0 0 0,5 1 0 0 0,-3-2 0 0 0,-1 1 0 0 0,-5 7 0 0 0,-13 4 0 0 0,-9 12 0 0 0,-3 7 0 0 0,0 6 0 0 0,-4-2 0 0 0,0 0 0 0 0,2 5 0 0 0,7-2 0 0 0,4-1 0 0 0,6-4 0 0 0,6-7 0 0 0,6-5 0 0 0,-1 1 0 0 0,-4 2 0 0 0,-4 9 0 0 0,-9 5 0 0 0,-4 3 0 0 0,-12-3 0 0 0,-2-2 0 0 0,-4-5 0 0 0,1 3 0 0 0,1-1 0 0 0,2-1 0 0 0,4 2 0 0 0,0-4 0 0 0,1 0 0 0 0,3 7 0 0 0,3 2 0 0 0,3 2 0 0 0,-9-4 0 0 0,-1-1 0 0 0,-4-6 0 0 0,1 4 0 0 0,-1-2 0 0 0,1 0 0 0 0,0-3 0 0 0,1 0 0 0 0,-5-3 0 0 0,0 1 0 0 0,-1-3 0 0 0,3 7 0 0 0,9-1 0 0 0,10-3 0 0 0,9-4 0 0 0,8-4 0 0 0,1-8 0 0 0,5-3 0 0 0,3-2 0 0 0,2 1 0 0 0,-4 6 0 0 0,-16 2 0 0 0,-10 5 0 0 0,-9 2 0 0 0,-8-1 0 0 0,0 2 0 0 0,11 0 0 0 0,11-3 0 0 0,9-2 0 0 0,8-2 0 0 0,8-2 0 0 0,4-1 0 0 0,1-10 0 0 0,-1-4 0 0 0,2 1 0 0 0,-4-2 0 0 0,-3 1 0 0 0,-3 3 0 0 0,-5-2 0 0 0,-1 2 0 0 0,-5 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6766 10619 16383 0 0,'4'0'0'0'0,"7"0"0"0"0,1-4 0 0 0,3-2 0 0 0,8 0 0 0 0,5-3 0 0 0,2-1 0 0 0,0 2 0 0 0,-4-2 0 0 0,2 0 0 0 0,1 3 0 0 0,0-8 0 0 0,-1-1 0 0 0,-4-2 0 0 0,2 2 0 0 0,2 4 0 0 0,-5-1 0 0 0,-1 2 0 0 0,-4-2 0 0 0,-1 1 0 0 0,-3-6 0 0 0,-4-4 0 0 0,-4-4 0 0 0,-3-2 0 0 0,-2-4 0 0 0,-5 2 0 0 0,-3 2 0 0 0,-8 6 0 0 0,-8 6 0 0 0,-3 7 0 0 0,-2 4 0 0 0,-5 3 0 0 0,-3 2 0 0 0,7 6 0 0 0,2 1 0 0 0,6 4 0 0 0,2 1 0 0 0,-4-2 0 0 0,1-8 0 0 0,0-3 0 0 0,-1-2 0 0 0,-1-1 0 0 0,-6 1 0 0 0,3-4 0 0 0,6-5 0 0 0,6-5 0 0 0,1 0 0 0 0,3-6 0 0 0,4-4 0 0 0,2-1 0 0 0,3-1 0 0 0,-4 4 0 0 0,0-2 0 0 0,-3 3 0 0 0,-1 1 0 0 0,-8 5 0 0 0,0 1 0 0 0,2-2 0 0 0,4-6 0 0 0,5-4 0 0 0,2-1 0 0 0,8-1 0 0 0,3-3 0 0 0,0-1 0 0 0,-1 1 0 0 0,-5 6 0 0 0,-3 4 0 0 0,-6 5 0 0 0,-1-2 0 0 0,-4 1 0 0 0,2 0 0 0 0,1-1 0 0 0,13 3 0 0 0,10 5 0 0 0,7-1 0 0 0,6 3 0 0 0,7-6 0 0 0,3 0 0 0 0,0-2 0 0 0,-1 2 0 0 0,-7 0 0 0 0,-8-2 0 0 0,-6-7 0 0 0,-11 1 0 0 0,-6 0 0 0 0,-11 5 0 0 0,-7 5 0 0 0,-1 1 0 0 0,0 3 0 0 0,-1 3 0 0 0,4-2 0 0 0,4-7 0 0 0,6-7 0 0 0,5-3 0 0 0,2-1 0 0 0,2-6 0 0 0,-7 4 0 0 0,-3 1 0 0 0,0 2 0 0 0,-2 6 0 0 0,1 1 0 0 0,-2 4 0 0 0,2-4 0 0 0,2-3 0 0 0,3-3 0 0 0,-2 4 0 0 0,1 1 0 0 0,2-6 0 0 0,1-2 0 0 0,3-15 0 0 0,0-4 0 0 0,6 6 0 0 0,11 10 0 0 0,4 6 0 0 0,-3 3 0 0 0,-7 5 0 0 0,-7-3 0 0 0,-2 2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7546 8250 16383 0 0,'4'0'0'0'0,"7"0"0"0"0,1 4 0 0 0,3 2 0 0 0,3 0 0 0 0,0 3 0 0 0,4 1 0 0 0,5-2 0 0 0,1-3 0 0 0,-4 4 0 0 0,-2-1 0 0 0,6 3 0 0 0,1 0 0 0 0,-4 7 0 0 0,-1 0 0 0 0,0 2 0 0 0,4-2 0 0 0,-2 0 0 0 0,-6 1 0 0 0,-5 7 0 0 0,-7 4 0 0 0,-3 1 0 0 0,-4-1 0 0 0,-1 5 0 0 0,-1 0 0 0 0,0-1 0 0 0,0-2 0 0 0,0 3 0 0 0,0 0 0 0 0,1-1 0 0 0,-1-2 0 0 0,1 2 0 0 0,0 1 0 0 0,5-7 0 0 0,6-7 0 0 0,1-3 0 0 0,3 1 0 0 0,-1 5 0 0 0,-3 3 0 0 0,-3 2 0 0 0,-4 1 0 0 0,-1 4 0 0 0,-7-4 0 0 0,-11-7 0 0 0,-8-7 0 0 0,-4-6 0 0 0,-3-6 0 0 0,-5-2 0 0 0,8-3 0 0 0,14 5 0 0 0,12 0 0 0 0,8 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6874 10345 16383 0 0,'-5'0'0'0'0,"-1"9"0"0"0,-4 8 0 0 0,-1 5 0 0 0,2 4 0 0 0,-2 6 0 0 0,1 3 0 0 0,-8-6 0 0 0,0-2 0 0 0,-1-1 0 0 0,-3 3 0 0 0,3 3 0 0 0,0-6 0 0 0,-6-1 0 0 0,-3-2 0 0 0,-2-3 0 0 0,5 2 0 0 0,1 4 0 0 0,-3 1 0 0 0,2 0 0 0 0,1-3 0 0 0,5 2 0 0 0,0-3 0 0 0,4 0 0 0 0,0-1 0 0 0,-6 2 0 0 0,0 5 0 0 0,3 2 0 0 0,1 1 0 0 0,-2-1 0 0 0,3 4 0 0 0,-1 0 0 0 0,3-1 0 0 0,-6-2 0 0 0,-3 3 0 0 0,1 0 0 0 0,1-2 0 0 0,3-1 0 0 0,1 2 0 0 0,2 1 0 0 0,-4-2 0 0 0,0-1 0 0 0,4 2 0 0 0,0 1 0 0 0,2-2 0 0 0,4-1 0 0 0,-2 2 0 0 0,1 1 0 0 0,-1-2 0 0 0,0-1 0 0 0,-7 2 0 0 0,0 1 0 0 0,2-2 0 0 0,1-1 0 0 0,1 2 0 0 0,4 1 0 0 0,4-2 0 0 0,-2-1 0 0 0,0 2 0 0 0,2 1 0 0 0,-3-7 0 0 0,0-2 0 0 0,2-2 0 0 0,2 4 0 0 0,-7-2 0 0 0,-2-1 0 0 0,1-1 0 0 0,-1 1 0 0 0,2 5 0 0 0,3 1 0 0 0,2 1 0 0 0,3 0 0 0 0,-2 2 0 0 0,-1 1 0 0 0,2-1 0 0 0,0-2 0 0 0,-2-7 0 0 0,0 3 0 0 0,0 0 0 0 0,-7-5 0 0 0,-1-1 0 0 0,2 0 0 0 0,-2 5 0 0 0,2 3 0 0 0,3 1 0 0 0,4-1 0 0 0,2 5 0 0 0,2-1 0 0 0,2 0 0 0 0,0-2 0 0 0,0 3 0 0 0,1 0 0 0 0,0-1 0 0 0,-1-3 0 0 0,5-5 0 0 0,1 1 0 0 0,5 1 0 0 0,-1 0 0 0 0,4 0 0 0 0,-1 4 0 0 0,1-3 0 0 0,0-2 0 0 0,-4-2 0 0 0,6-4 0 0 0,0-1 0 0 0,2-5 0 0 0,-2 5 0 0 0,1 4 0 0 0,-3 1 0 0 0,2-2 0 0 0,-3-2 0 0 0,5-3 0 0 0,1 3 0 0 0,1 4 0 0 0,2 1 0 0 0,1 1 0 0 0,6-3 0 0 0,-1 2 0 0 0,-2-3 0 0 0,-5 0 0 0 0,-1-5 0 0 0,-4-1 0 0 0,-1-2 0 0 0,-2-1 0 0 0,5-1 0 0 0,0 5 0 0 0,2 0 0 0 0,-4 2 0 0 0,1-3 0 0 0,2 0 0 0 0,-2 2 0 0 0,5-2 0 0 0,3 5 0 0 0,2 3 0 0 0,1 2 0 0 0,5 1 0 0 0,1 5 0 0 0,0-3 0 0 0,-6-3 0 0 0,-4-5 0 0 0,4-2 0 0 0,1-5 0 0 0,-3 1 0 0 0,-3-4 0 0 0,0 6 0 0 0,5 0 0 0 0,2 1 0 0 0,1 2 0 0 0,-5 3 0 0 0,-2-4 0 0 0,-6 4 0 0 0,4-2 0 0 0,-2 1 0 0 0,-1-5 0 0 0,3-1 0 0 0,1 2 0 0 0,5-2 0 0 0,-1 4 0 0 0,-1 0 0 0 0,0-5 0 0 0,-5 0 0 0 0,-1-3 0 0 0,5-3 0 0 0,-2 0 0 0 0,0 0 0 0 0,0-3 0 0 0,2-2 0 0 0,4-2 0 0 0,-1 3 0 0 0,-2 0 0 0 0,-1 0 0 0 0,1-2 0 0 0,4-1 0 0 0,2 8 0 0 0,0 1 0 0 0,-1 0 0 0 0,4 2 0 0 0,0-2 0 0 0,-1 3 0 0 0,-3-3 0 0 0,4 3 0 0 0,5-3 0 0 0,-1 7 0 0 0,8 0 0 0 0,4 1 0 0 0,7-3 0 0 0,4 1 0 0 0,-1-4 0 0 0,-1 2 0 0 0,3 6 0 0 0,0-1 0 0 0,-6 2 0 0 0,0-4 0 0 0,-4-1 0 0 0,2 2 0 0 0,-4-3 0 0 0,-1 5 0 0 0,0-1 0 0 0,-4-1 0 0 0,-1-2 0 0 0,1 0 0 0 0,-2-4 0 0 0,-5 1 0 0 0,-4-2 0 0 0,6 5 0 0 0,0 1 0 0 0,-2 0 0 0 0,1-2 0 0 0,-1 1 0 0 0,-3-4 0 0 0,-3-3 0 0 0,2 0 0 0 0,-1-1 0 0 0,-1-2 0 0 0,-1-3 0 0 0,2 7 0 0 0,0 1 0 0 0,-1-1 0 0 0,-1-3 0 0 0,-7 2 0 0 0,2-1 0 0 0,1-3 0 0 0,0-2 0 0 0,0-2 0 0 0,4 3 0 0 0,2 1 0 0 0,-2-1 0 0 0,0-2 0 0 0,3-1 0 0 0,0-2 0 0 0,-2 0 0 0 0,-1-1 0 0 0,3 0 0 0 0,0 0 0 0 0,-2 0 0 0 0,-1 0 0 0 0,2-1 0 0 0,1 1 0 0 0,-2-9 0 0 0,-2-3 0 0 0,4-4 0 0 0,-1 0 0 0 0,0-1 0 0 0,-3 3 0 0 0,4 2 0 0 0,-5 0 0 0 0,-3 2 0 0 0,-1-7 0 0 0,-1-1 0 0 0,5-1 0 0 0,2 2 0 0 0,-5 0 0 0 0,-7-2 0 0 0,-7 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6692 10388 16383 0 0,'-5'0'0'0'0,"-6"0"0"0"0,0 4 0 0 0,-4 2 0 0 0,-4 0 0 0 0,-7 3 0 0 0,-5 1 0 0 0,4 2 0 0 0,2 0 0 0 0,0-3 0 0 0,-5-2 0 0 0,-1 6 0 0 0,0 2 0 0 0,0 2 0 0 0,-3-2 0 0 0,-1 2 0 0 0,1-3 0 0 0,2 1 0 0 0,-2-2 0 0 0,-1 6 0 0 0,1 5 0 0 0,3-3 0 0 0,5 1 0 0 0,-1-5 0 0 0,-1-4 0 0 0,5 0 0 0 0,1-2 0 0 0,5 6 0 0 0,0 0 0 0 0,4 1 0 0 0,3-1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6593 10345 16383 0 0,'0'9'0'0'0,"0"8"0"0"0,0 5 0 0 0,0 4 0 0 0,0 6 0 0 0,0 3 0 0 0,5-1 0 0 0,1-1 0 0 0,0 3 0 0 0,-2 0 0 0 0,0-2 0 0 0,-2-2 0 0 0,-1 3 0 0 0,-1-1 0 0 0,0 0 0 0 0,0-3 0 0 0,0 4 0 0 0,0-1 0 0 0,-1-1 0 0 0,1-1 0 0 0,0 2 0 0 0,0 1 0 0 0,0-2 0 0 0,0-1 0 0 0,0 2 0 0 0,0 1 0 0 0,0-2 0 0 0,5-1 0 0 0,1 2 0 0 0,0 1 0 0 0,-2-2 0 0 0,0-1 0 0 0,-2 2 0 0 0,3 1 0 0 0,2-2 0 0 0,-1-1 0 0 0,-2 2 0 0 0,-1-4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9324 15085 16383 0 0,'9'0'0'0'0,"8"0"0"0"0,5 0 0 0 0,4 0 0 0 0,-3-4 0 0 0,4-2 0 0 0,2 0 0 0 0,0 1 0 0 0,-4-2 0 0 0,-2-2 0 0 0,4 3 0 0 0,-3-4 0 0 0,0 1 0 0 0,0 1 0 0 0,0-2 0 0 0,5 0 0 0 0,3 3 0 0 0,-4-8 0 0 0,-3 0 0 0 0,-1 1 0 0 0,5 4 0 0 0,2 4 0 0 0,0 2 0 0 0,-5-3 0 0 0,-3 1 0 0 0,5 1 0 0 0,1 0 0 0 0,1 3 0 0 0,-1 0 0 0 0,5 2 0 0 0,0-5 0 0 0,-1-1 0 0 0,-1 1 0 0 0,3 0 0 0 0,0 2 0 0 0,-1 1 0 0 0,-3 1 0 0 0,4 1 0 0 0,0 0 0 0 0,-2 0 0 0 0,-2 0 0 0 0,4 1 0 0 0,-1-1 0 0 0,0 0 0 0 0,-3 0 0 0 0,4 0 0 0 0,-1 0 0 0 0,0 0 0 0 0,-3 0 0 0 0,4 0 0 0 0,-1 0 0 0 0,0 0 0 0 0,-3 0 0 0 0,4 0 0 0 0,-1 0 0 0 0,0 0 0 0 0,-3 0 0 0 0,4 0 0 0 0,-1 0 0 0 0,0 0 0 0 0,-3 0 0 0 0,4 0 0 0 0,-5-4 0 0 0,-3-3 0 0 0,-1 2 0 0 0,-1 0 0 0 0,5 2 0 0 0,1 1 0 0 0,1 1 0 0 0,-1 0 0 0 0,3 1 0 0 0,1 0 0 0 0,-1 1 0 0 0,-3-1 0 0 0,4 0 0 0 0,0 0 0 0 0,-2 0 0 0 0,-1 0 0 0 0,3 0 0 0 0,-1 0 0 0 0,0 0 0 0 0,-3 0 0 0 0,4 0 0 0 0,-1-9 0 0 0,-1-3 0 0 0,-1 1 0 0 0,3 1 0 0 0,-1 4 0 0 0,4 1 0 0 0,4 3 0 0 0,4 1 0 0 0,-1 1 0 0 0,6 1 0 0 0,-2-5 0 0 0,-4-2 0 0 0,3 1 0 0 0,-1 0 0 0 0,-5 2 0 0 0,5 1 0 0 0,-1 1 0 0 0,4 1 0 0 0,0 0 0 0 0,-5 0 0 0 0,3 0 0 0 0,-1 0 0 0 0,-5 1 0 0 0,-4-1 0 0 0,0 0 0 0 0,-2 0 0 0 0,-2 0 0 0 0,6 0 0 0 0,2 0 0 0 0,-3 0 0 0 0,-2 0 0 0 0,0 0 0 0 0,0 0 0 0 0,-3 0 0 0 0,-2 4 0 0 0,2 3 0 0 0,1-2 0 0 0,-2 0 0 0 0,-2-2 0 0 0,3-1 0 0 0,1 4 0 0 0,-2 0 0 0 0,-1 0 0 0 0,2-1 0 0 0,1-2 0 0 0,-2-1 0 0 0,-1-2 0 0 0,2 1 0 0 0,1-1 0 0 0,-2-1 0 0 0,-1 1 0 0 0,2 0 0 0 0,1 0 0 0 0,-2 0 0 0 0,8 0 0 0 0,1-1 0 0 0,-2 1 0 0 0,-3 0 0 0 0,1 0 0 0 0,-1 0 0 0 0,-3 0 0 0 0,-2-4 0 0 0,2-2 0 0 0,5 0 0 0 0,0 1 0 0 0,3-2 0 0 0,-2-2 0 0 0,-2 3 0 0 0,-4 1 0 0 0,2 1 0 0 0,-1-2 0 0 0,-2-1 0 0 0,-1 1 0 0 0,2 1 0 0 0,0 2 0 0 0,-1 2 0 0 0,-6-5 0 0 0,-3 0 0 0 0,3 1 0 0 0,2 0 0 0 0,0 2 0 0 0,0 1 0 0 0,5 1 0 0 0,0 1 0 0 0,-1 0 0 0 0,-1 0 0 0 0,3 1 0 0 0,0-1 0 0 0,-2 0 0 0 0,-1 0 0 0 0,3 0 0 0 0,-1 0 0 0 0,0 0 0 0 0,-3 0 0 0 0,4 0 0 0 0,-1 0 0 0 0,0 0 0 0 0,-3-9 0 0 0,4-3 0 0 0,-1 1 0 0 0,0 1 0 0 0,-3 4 0 0 0,4 1 0 0 0,-1 3 0 0 0,0 1 0 0 0,-3 1 0 0 0,4 1 0 0 0,-1-1 0 0 0,-5-4 0 0 0,-4-1 0 0 0,0-1 0 0 0,3 2 0 0 0,2 0 0 0 0,1 2 0 0 0,-5-3 0 0 0,-3-2 0 0 0,4 1 0 0 0,2 2 0 0 0,1 1 0 0 0,0 1 0 0 0,3 1 0 0 0,-3-4 0 0 0,-3-1 0 0 0,-1 1 0 0 0,0 0 0 0 0,4 2 0 0 0,2 2 0 0 0,0 0 0 0 0,-1 0 0 0 0,3 1 0 0 0,1 0 0 0 0,-2 1 0 0 0,-1-1 0 0 0,3 0 0 0 0,0 0 0 0 0,-2 0 0 0 0,-1 0 0 0 0,2 0 0 0 0,1 0 0 0 0,-2 0 0 0 0,-1 0 0 0 0,2 0 0 0 0,1 0 0 0 0,-2 0 0 0 0,8 0 0 0 0,1 0 0 0 0,3 0 0 0 0,2 0 0 0 0,-2 0 0 0 0,1 0 0 0 0,1 0 0 0 0,-2 0 0 0 0,-5 0 0 0 0,-4 0 0 0 0,0 0 0 0 0,-1 0 0 0 0,-1-9 0 0 0,-3-3 0 0 0,3 1 0 0 0,0 1 0 0 0,-1 4 0 0 0,-2 2 0 0 0,3 1 0 0 0,1 2 0 0 0,-2 1 0 0 0,8 1 0 0 0,1-1 0 0 0,-2 1 0 0 0,-3-1 0 0 0,1 1 0 0 0,-1-1 0 0 0,2 4 0 0 0,3 2 0 0 0,4 0 0 0 0,-1-1 0 0 0,5-2 0 0 0,-1-1 0 0 0,4 4 0 0 0,-1 0 0 0 0,-2 0 0 0 0,1-1 0 0 0,1-2 0 0 0,-5-2 0 0 0,4 0 0 0 0,-2 0 0 0 0,4-1 0 0 0,2-1 0 0 0,-3 1 0 0 0,2 0 0 0 0,-3 0 0 0 0,4-1 0 0 0,-3 1 0 0 0,-2 0 0 0 0,0 0 0 0 0,-3 0 0 0 0,-2 0 0 0 0,2 0 0 0 0,1 0 0 0 0,-3 0 0 0 0,1 0 0 0 0,-4 0 0 0 0,1 0 0 0 0,1 0 0 0 0,-1 0 0 0 0,-4 0 0 0 0,-4 0 0 0 0,1 0 0 0 0,-1 0 0 0 0,-1 0 0 0 0,-3 0 0 0 0,3 0 0 0 0,0 0 0 0 0,-1 0 0 0 0,-2 0 0 0 0,4 0 0 0 0,-1 0 0 0 0,-1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0,-1-9 0 0 0,2-3 0 0 0,1 1 0 0 0,-2 1 0 0 0,-1 4 0 0 0,2-3 0 0 0,1 1 0 0 0,-2 1 0 0 0,-1 2 0 0 0,2-2 0 0 0,5-1 0 0 0,1 2 0 0 0,6 1 0 0 0,1 2 0 0 0,5 2 0 0 0,-1-5 0 0 0,-4 0 0 0 0,2 0 0 0 0,-1 2 0 0 0,-1 1 0 0 0,1 1 0 0 0,2 1 0 0 0,-3 1 0 0 0,-1-9 0 0 0,1-3 0 0 0,-3 1 0 0 0,1 2 0 0 0,-4 2 0 0 0,-3 3 0 0 0,-5 2 0 0 0,3 2 0 0 0,-2 0 0 0 0,-1 0 0 0 0,-2-4 0 0 0,3-2 0 0 0,0 1 0 0 0,-1 1 0 0 0,-2 0 0 0 0,4 2 0 0 0,-1 1 0 0 0,0-4 0 0 0,-3-1 0 0 0,4 1 0 0 0,-1 0 0 0 0,0 2 0 0 0,-7-3 0 0 0,-3-1 0 0 0,3 1 0 0 0,2 1 0 0 0,0 2 0 0 0,0-8 0 0 0,5-2 0 0 0,0 1 0 0 0,-1-1 0 0 0,-1 0 0 0 0,3 4 0 0 0,0 2 0 0 0,-2 3 0 0 0,-1-3 0 0 0,3 1 0 0 0,-1 0 0 0 0,0-3 0 0 0,-3 1 0 0 0,4 0 0 0 0,-1 3 0 0 0,-5-8 0 0 0,-3-1 0 0 0,-2 2 0 0 0,4-2 0 0 0,2 2 0 0 0,1-2 0 0 0,-1 1 0 0 0,4 3 0 0 0,1-1 0 0 0,-2 1 0 0 0,-1 3 0 0 0,3 1 0 0 0,-5-6 0 0 0,-2-1 0 0 0,-2 1 0 0 0,-1 2 0 0 0,5 0 0 0 0,1 0 0 0 0,1 2 0 0 0,-1 3 0 0 0,3-2 0 0 0,1-1 0 0 0,-2 2 0 0 0,-1 1 0 0 0,3-2 0 0 0,0-1 0 0 0,-2 2 0 0 0,-1 1 0 0 0,-7-7 0 0 0,2-2 0 0 0,1 1 0 0 0,0-1 0 0 0,0 2 0 0 0,4 2 0 0 0,-3-1 0 0 0,-2 1 0 0 0,-5-2 0 0 0,-3 1 0 0 0,1 2 0 0 0,-4-6 0 0 0,19-6 0 0 0,44-21 0 0 0,14-4 0 0 0,-1 1 0 0 0,-11 9 0 0 0,-14 10 0 0 0,-15 9 0 0 0,-16 4 0 0 0,-4 3 0 0 0,-4 4 0 0 0,-2 3 0 0 0,-1 1 0 0 0,5 2 0 0 0,1 1 0 0 0,1 0 0 0 0,-1-1 0 0 0,3 1 0 0 0,0-1 0 0 0,0 1 0 0 0,-2-1 0 0 0,3 0 0 0 0,0-9 0 0 0,-2-3 0 0 0,-1 0 0 0 0,2 3 0 0 0,1 2 0 0 0,-2 3 0 0 0,-1 2 0 0 0,2 1 0 0 0,1 1 0 0 0,-2-4 0 0 0,-1-2 0 0 0,2 1 0 0 0,1 0 0 0 0,-2 2 0 0 0,-1 2 0 0 0,2-5 0 0 0,1 0 0 0 0,-2 0 0 0 0,-2 1 0 0 0,4 2 0 0 0,0-3 0 0 0,-2-1 0 0 0,-2 1 0 0 0,4 1 0 0 0,0-7 0 0 0,-2-2 0 0 0,-2 2 0 0 0,4-2 0 0 0,-1 1 0 0 0,0 3 0 0 0,-7-1 0 0 0,-3 1 0 0 0,3 3 0 0 0,-3-3 0 0 0,0 1 0 0 0,-1 1 0 0 0,1 3 0 0 0,-4-7 0 0 0,4-2 0 0 0,3 2 0 0 0,0 3 0 0 0,-3-2 0 0 0,-2 1 0 0 0,5-2 0 0 0,2-4 0 0 0,1 1 0 0 0,-1-6 0 0 0,5-4 0 0 0,0 2 0 0 0,0 1 0 0 0,-2-1 0 0 0,3 4 0 0 0,-5-5 0 0 0,-2 3 0 0 0,-2 0 0 0 0,-1-2 0 0 0,5 4 0 0 0,1 1 0 0 0,1 3 0 0 0,-6-5 0 0 0,-2 0 0 0 0,3 0 0 0 0,3-1 0 0 0,-1-2 0 0 0,1 3 0 0 0,3-5 0 0 0,2 3 0 0 0,-6 0 0 0 0,-4 4 0 0 0,0 5 0 0 0,4 0 0 0 0,1-2 0 0 0,1-8 0 0 0,-1 0 0 0 0,4 0 0 0 0,1 3 0 0 0,-2 1 0 0 0,-5-1 0 0 0,-4 3 0 0 0,3-5 0 0 0,2 1 0 0 0,1 0 0 0 0,-1-1 0 0 0,4 3 0 0 0,2 1 0 0 0,-2 2 0 0 0,-1-4 0 0 0,3-4 0 0 0,0-2 0 0 0,-2 3 0 0 0,-1 1 0 0 0,2-4 0 0 0,1-3 0 0 0,-2-1 0 0 0,-1 4 0 0 0,-7 3 0 0 0,2 5 0 0 0,-3-4 0 0 0,-2 2 0 0 0,0 0 0 0 0,1 3 0 0 0,-4 1 0 0 0,5 2 0 0 0,2 3 0 0 0,-3 0 0 0 0,-5-7 0 0 0,-2-2 0 0 0,2 4 0 0 0,-3-1 0 0 0,5 3 0 0 0,0-1 0 0 0,0 2 0 0 0,-2-1 0 0 0,-1 2 0 0 0,2 3 0 0 0,-2-7 0 0 0,5 0 0 0 0,-2-2 0 0 0,1 3 0 0 0,1-2 0 0 0,2-2 0 0 0,5 2 0 0 0,-1-5 0 0 0,-2-3 0 0 0,0 2 0 0 0,-5 1 0 0 0,-1 4 0 0 0,-5 1 0 0 0,5 2 0 0 0,-1-4 0 0 0,1 0 0 0 0,-3 0 0 0 0,0 2 0 0 0,-3 0 0 0 0,1 3 0 0 0,-3-1 0 0 0,7 2 0 0 0,-1-6 0 0 0,2 1 0 0 0,-3-2 0 0 0,1 3 0 0 0,-4 0 0 0 0,1 2 0 0 0,-2 0 0 0 0,6 2 0 0 0,0-6 0 0 0,0 1 0 0 0,-2-2 0 0 0,1 3 0 0 0,-4 0 0 0 0,1 2 0 0 0,-2 0 0 0 0,-8 2 0 0 0,-4-6 0 0 0,-13 1 0 0 0,-7 2 0 0 0,-6 1 0 0 0,-4 2 0 0 0,-4 3 0 0 0,-3 4 0 0 0,1 3 0 0 0,2 1 0 0 0,-3-3 0 0 0,0 0 0 0 0,2-1 0 0 0,2 2 0 0 0,-2 2 0 0 0,-1 0 0 0 0,2 1 0 0 0,1 1 0 0 0,-2-5 0 0 0,-1 0 0 0 0,2-1 0 0 0,1 2 0 0 0,-2 1 0 0 0,-1 1 0 0 0,2 1 0 0 0,1 0 0 0 0,-2 1 0 0 0,-1 0 0 0 0,2 1 0 0 0,1-1 0 0 0,-2 0 0 0 0,-1 0 0 0 0,2 0 0 0 0,15 0 0 0 0,16 5 0 0 0,12 1 0 0 0,9 0 0 0 0,10-2 0 0 0,6 9 0 0 0,0 1 0 0 0,0-1 0 0 0,2 1 0 0 0,5-1 0 0 0,-1-4 0 0 0,6 2 0 0 0,5-1 0 0 0,2-2 0 0 0,1-3 0 0 0,6-2 0 0 0,0 3 0 0 0,-5 1 0 0 0,2-1 0 0 0,0-2 0 0 0,-1-1 0 0 0,-1-2 0 0 0,4 0 0 0 0,-4-1 0 0 0,-7 0 0 0 0,2 0 0 0 0,-3 0 0 0 0,-6-1 0 0 0,-4 1 0 0 0,-1 0 0 0 0,-1 0 0 0 0,-3 0 0 0 0,-2 0 0 0 0,3 0 0 0 0,0 0 0 0 0,-1 0 0 0 0,-2 0 0 0 0,3 0 0 0 0,0 0 0 0 0,-9 0 0 0 0,-15 0 0 0 0,-13 0 0 0 0,-6 9 0 0 0,-6 3 0 0 0,0 4 0 0 0,-8 0 0 0 0,-3 1 0 0 0,-3 2 0 0 0,0 8 0 0 0,-5 3 0 0 0,-1 1 0 0 0,6 0 0 0 0,3-5 0 0 0,1 2 0 0 0,5 0 0 0 0,-3-4 0 0 0,-3-1 0 0 0,4-1 0 0 0,1-3 0 0 0,4 3 0 0 0,0 3 0 0 0,-6-2 0 0 0,1-2 0 0 0,-1 1 0 0 0,0-3 0 0 0,3 4 0 0 0,1 2 0 0 0,3 3 0 0 0,-4-5 0 0 0,0-1 0 0 0,1-4 0 0 0,2 3 0 0 0,0-1 0 0 0,2 0 0 0 0,5-3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4096 6133 16383 0 0,'0'9'0'0'0,"0"8"0"0"0,0 5 0 0 0,0 4 0 0 0,0 6 0 0 0,0 2 0 0 0,0 1 0 0 0,0-2 0 0 0,0 3 0 0 0,4-1 0 0 0,2 0 0 0 0,0-3 0 0 0,-1 2 0 0 0,3 1 0 0 0,0-2 0 0 0,-1-1 0 0 0,-2 2 0 0 0,-2 1 0 0 0,3-2 0 0 0,1-1 0 0 0,-1 2 0 0 0,8 1 0 0 0,1-2 0 0 0,-2-1 0 0 0,-3 2 0 0 0,-3 1 0 0 0,2-7 0 0 0,-1-2 0 0 0,-2-2 0 0 0,-2 5 0 0 0,-1 1 0 0 0,-1 0 0 0 0,-2 1 0 0 0,0 3 0 0 0,0 0 0 0 0,-1 0 0 0 0,1-2 0 0 0,4-7 0 0 0,2 3 0 0 0,0 0 0 0 0,-1 0 0 0 0,-2 0 0 0 0,-1 4 0 0 0,-1 2 0 0 0,-1-1 0 0 0,0-2 0 0 0,0 4 0 0 0,0 0 0 0 0,0-2 0 0 0,0-1 0 0 0,-1 3 0 0 0,1-1 0 0 0,0 0 0 0 0,0-3 0 0 0,0 4 0 0 0,0-1 0 0 0,0 0 0 0 0,0-3 0 0 0,0 4 0 0 0,0-1 0 0 0,0 0 0 0 0,0-3 0 0 0,0 4 0 0 0,0-1 0 0 0,0 0 0 0 0,0-3 0 0 0,0 4 0 0 0,0-1 0 0 0,0 0 0 0 0,0-3 0 0 0,0 4 0 0 0,0-1 0 0 0,0 0 0 0 0,0-3 0 0 0,0 4 0 0 0,0-1 0 0 0,0 0 0 0 0,0-3 0 0 0,0 4 0 0 0,0-1 0 0 0,0 0 0 0 0,5-3 0 0 0,1 4 0 0 0,0-1 0 0 0,-2 0 0 0 0,0-3 0 0 0,-2 4 0 0 0,-1-1 0 0 0,-1 0 0 0 0,0-3 0 0 0,0 4 0 0 0,0-1 0 0 0,0-1 0 0 0,-1-1 0 0 0,1 3 0 0 0,0-1 0 0 0,0-1 0 0 0,0-1 0 0 0,0 2 0 0 0,0 1 0 0 0,0-2 0 0 0,0-1 0 0 0,0 2 0 0 0,0 1 0 0 0,0-2 0 0 0,9-1 0 0 0,3 2 0 0 0,0 1 0 0 0,-3-2 0 0 0,-2-1 0 0 0,-3 2 0 0 0,-2 1 0 0 0,-1-2 0 0 0,-1-1 0 0 0,0 2 0 0 0,-1 1 0 0 0,5-2 0 0 0,2-1 0 0 0,-1 2 0 0 0,0 1 0 0 0,-2-2 0 0 0,-1-1 0 0 0,-1 2 0 0 0,0 1 0 0 0,-1-2 0 0 0,-1-1 0 0 0,1 2 0 0 0,0 1 0 0 0,0-2 0 0 0,0-1 0 0 0,0 2 0 0 0,-1 1 0 0 0,1-2 0 0 0,0-1 0 0 0,0 2 0 0 0,0 1 0 0 0,0-2 0 0 0,0-1 0 0 0,0 2 0 0 0,0 1 0 0 0,0-2 0 0 0,0-1 0 0 0,0 2 0 0 0,0 1 0 0 0,0-2 0 0 0,0-1 0 0 0,0 2 0 0 0,0 1 0 0 0,0-2 0 0 0,0-1 0 0 0,0 2 0 0 0,0 1 0 0 0,0-2 0 0 0,0-1 0 0 0,0 2 0 0 0,0 1 0 0 0,0-2 0 0 0,0-1 0 0 0,0 2 0 0 0,0 1 0 0 0,0-2 0 0 0,0-2 0 0 0,0 4 0 0 0,0 0 0 0 0,0-2 0 0 0,0-2 0 0 0,0 4 0 0 0,0-5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22278 10740 16383 0 0,'0'-5'0'0'0,"4"-1"0"0"0,3-4 0 0 0,3-5 0 0 0,1-10 0 0 0,-2-4 0 0 0,2-2 0 0 0,-1 0 0 0 0,8-5 0 0 0,0 0 0 0 0,-3 2 0 0 0,-4 1 0 0 0,1 7 0 0 0,-2-2 0 0 0,-3 0 0 0 0,-2 0 0 0 0,3 0 0 0 0,-1-4 0 0 0,-1-1 0 0 0,3 0 0 0 0,0 1 0 0 0,8-3 0 0 0,0 1 0 0 0,3 5 0 0 0,-3 3 0 0 0,1 6 0 0 0,-3 2 0 0 0,0 4 0 0 0,-2-5 0 0 0,-3 6 0 0 0,-3 9 0 0 0,-4 10 0 0 0,-1 13 0 0 0,-2 8 0 0 0,0 4 0 0 0,-1 1 0 0 0,-4 5 0 0 0,-2 0 0 0 0,1-2 0 0 0,1-2 0 0 0,-7 3 0 0 0,-3-1 0 0 0,3-1 0 0 0,2-2 0 0 0,-1 7 0 0 0,1 1 0 0 0,2-1 0 0 0,3 6 0 0 0,-3 1 0 0 0,1-4 0 0 0,0 0 0 0 0,-2-2 0 0 0,0-3 0 0 0,2-4 0 0 0,2 2 0 0 0,1-1 0 0 0,3-1 0 0 0,0-2 0 0 0,-8 3 0 0 0,-3 0 0 0 0,1 0 0 0 0,2-3 0 0 0,2 3 0 0 0,3 1 0 0 0,2-2 0 0 0,-3-1 0 0 0,-1 2 0 0 0,1 1 0 0 0,0-2 0 0 0,3-1 0 0 0,-5 2 0 0 0,1 1 0 0 0,0-2 0 0 0,1-1 0 0 0,2 2 0 0 0,1 1 0 0 0,1-2 0 0 0,1-1 0 0 0,0-7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22130 11457 16383 0 0,'9'0'0'0'0,"8"-4"0"0"0,5-2 0 0 0,3 0 0 0 0,-1-3 0 0 0,3-1 0 0 0,1 2 0 0 0,2 3 0 0 0,-1 1 0 0 0,5-3 0 0 0,0 0 0 0 0,-1 1 0 0 0,-1 2 0 0 0,3 1 0 0 0,0 1 0 0 0,-6-7 0 0 0,-3-4 0 0 0,-2 2 0 0 0,4 2 0 0 0,3 3 0 0 0,-1 2 0 0 0,1 2 0 0 0,2 1 0 0 0,2 1 0 0 0,-1 0 0 0 0,-3 1 0 0 0,4-1 0 0 0,0 1 0 0 0,-1-1 0 0 0,-3 0 0 0 0,4 0 0 0 0,4 0 0 0 0,0 0 0 0 0,3 0 0 0 0,-1 0 0 0 0,-4 0 0 0 0,-2 0 0 0 0,1 0 0 0 0,-1 0 0 0 0,-2 0 0 0 0,-2 0 0 0 0,4-4 0 0 0,-1-2 0 0 0,-1 0 0 0 0,-6 1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17283 12019 16383 0 0,'4'0'0'0'0,"7"0"0"0"0,5-9 0 0 0,5-3 0 0 0,-1-4 0 0 0,5 1 0 0 0,3-2 0 0 0,1 2 0 0 0,0 4 0 0 0,5 3 0 0 0,0 4 0 0 0,0 2 0 0 0,-2 1 0 0 0,3 1 0 0 0,0 1 0 0 0,-1 0 0 0 0,-3-1 0 0 0,4 10 0 0 0,0 2 0 0 0,-2 0 0 0 0,-1 2 0 0 0,2-1 0 0 0,1-3 0 0 0,-2 1 0 0 0,-2-1 0 0 0,4-2 0 0 0,-1 2 0 0 0,0-1 0 0 0,-3-1 0 0 0,4 6 0 0 0,-1 1 0 0 0,0-2 0 0 0,-3-3 0 0 0,4 1 0 0 0,-1-1 0 0 0,0 2 0 0 0,-3-1 0 0 0,4-2 0 0 0,-1 2 0 0 0,0-1 0 0 0,-7 7 0 0 0,-17 5 0 0 0,-15-2 0 0 0,-6 2 0 0 0,-6-4 0 0 0,0-1 0 0 0,-2-2 0 0 0,-6 5 0 0 0,-5-2 0 0 0,4 2 0 0 0,2-3 0 0 0,0 0 0 0 0,-5-2 0 0 0,2 0 0 0 0,2-2 0 0 0,0 5 0 0 0,4 5 0 0 0,2-2 0 0 0,-6 1 0 0 0,-2 0 0 0 0,-2-3 0 0 0,4 4 0 0 0,2 3 0 0 0,-4 2 0 0 0,-2-5 0 0 0,-1-1 0 0 0,0 5 0 0 0,-4 2 0 0 0,0 1 0 0 0,5 0 0 0 0,3 3 0 0 0,6 2 0 0 0,6-1 0 0 0,2-7 0 0 0,2-3 0 0 0,3 4 0 0 0,2 1 0 0 0,3 1 0 0 0,6-6 0 0 0,11-6 0 0 0,8-6 0 0 0,4-5 0 0 0,3-4 0 0 0,5-3 0 0 0,1-1 0 0 0,-1 0 0 0 0,-2 0 0 0 0,2 0 0 0 0,1 0 0 0 0,-2 0 0 0 0,-7-8 0 0 0,-3-3 0 0 0,3-4 0 0 0,2 0 0 0 0,19 4 0 0 0,5 3 0 0 0,-6 8 0 0 0,-6 4 0 0 0,-2 2 0 0 0,-2 0 0 0 0,-7-1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10512 12123 16383 0 0,'4'0'0'0'0,"11"0"0"0"0,8 0 0 0 0,4 0 0 0 0,2 0 0 0 0,5 0 0 0 0,2 0 0 0 0,-2 0 0 0 0,-1 0 0 0 0,3 0 0 0 0,0 0 0 0 0,-3 0 0 0 0,-1 0 0 0 0,3 0 0 0 0,0 0 0 0 0,-2 0 0 0 0,-2 0 0 0 0,4 0 0 0 0,-10 0 0 0 0,-13 0 0 0 0,-13 9 0 0 0,-7 8 0 0 0,-10 1 0 0 0,-8-3 0 0 0,-3 1 0 0 0,-2-3 0 0 0,-4 2 0 0 0,-1-3 0 0 0,1-2 0 0 0,2 5 0 0 0,-3 1 0 0 0,1 2 0 0 0,1-2 0 0 0,3-4 0 0 0,-4 1 0 0 0,1-2 0 0 0,0-3 0 0 0,3 2 0 0 0,-4-1 0 0 0,1 7 0 0 0,0 1 0 0 0,3-2 0 0 0,6 0 0 0 0,-2-2 0 0 0,3 2 0 0 0,2-3 0 0 0,5 2 0 0 0,4 8 0 0 0,6 4 0 0 0,7-2 0 0 0,9 0 0 0 0,7-5 0 0 0,6-6 0 0 0,31 1 0 0 0,11-3 0 0 0,35 5 0 0 0,6 1 0 0 0,-11-3 0 0 0,-21 1 0 0 0,-18-2 0 0 0,-19 1 0 0 0,-15 3 0 0 0,-12 8 0 0 0,2-1 0 0 0,0 0 0 0 0,1-3 0 0 0,0-2 0 0 0,-3 1 0 0 0,2-2 0 0 0,-1 3 0 0 0,2 0 0 0 0,0 0 0 0 0,-3 1 0 0 0,-3 1 0 0 0,-2 7 0 0 0,-7-3 0 0 0,-11-1 0 0 0,-9-5 0 0 0,-4-6 0 0 0,-2-1 0 0 0,-6-3 0 0 0,-1-3 0 0 0,5 1 0 0 0,4 0 0 0 0,2-3 0 0 0,-5 8 0 0 0,0 1 0 0 0,-1-2 0 0 0,0 1 0 0 0,-2-1 0 0 0,3-3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15949 8406 16383 0 0,'0'4'0'0'0,"-4"2"0"0"0,-2-9 0 0 0,-5-4 0 0 0,0-6 0 0 0,-2-5 0 0 0,0-4 0 0 0,-6 2 0 0 0,-1-5 0 0 0,0-3 0 0 0,2-1 0 0 0,0 5 0 0 0,-1 1 0 0 0,2-4 0 0 0,-5-3 0 0 0,-3 0 0 0 0,-2 1 0 0 0,-1-5 0 0 0,-5 0 0 0 0,-1 0 0 0 0,5 2 0 0 0,3-3 0 0 0,1 0 0 0 0,-4 2 0 0 0,-2 1 0 0 0,0-2 0 0 0,1-1 0 0 0,-4 2 0 0 0,-1 1 0 0 0,2-2 0 0 0,1-1 0 0 0,-3 2 0 0 0,-4 1 0 0 0,-1-2 0 0 0,-2-1 0 0 0,-3 2 0 0 0,1 1 0 0 0,-5-2 0 0 0,1-1 0 0 0,-5 2 0 0 0,2 1 0 0 0,5-2 0 0 0,-3-1 0 0 0,-3 2 0 0 0,4 1 0 0 0,-5-2 0 0 0,3-1 0 0 0,5 2 0 0 0,-3 1 0 0 0,1-2 0 0 0,5-1 0 0 0,-4 2 0 0 0,0 1 0 0 0,-4-2 0 0 0,1-1 0 0 0,-1 2 0 0 0,0 1 0 0 0,4-2 0 0 0,0-1 0 0 0,-1 2 0 0 0,3 1 0 0 0,4-2 0 0 0,-4-1 0 0 0,0 2 0 0 0,3 1 0 0 0,5 7 0 0 0,-2-2 0 0 0,-2 4 0 0 0,0 1 0 0 0,-2 4 0 0 0,1 1 0 0 0,4 3 0 0 0,-6 0 0 0 0,0-7 0 0 0,3-1 0 0 0,3 0 0 0 0,-1 4 0 0 0,2-1 0 0 0,2 4 0 0 0,2-1 0 0 0,-2 3 0 0 0,0 4 0 0 0,1-7 0 0 0,1 1 0 0 0,-2-3 0 0 0,0 2 0 0 0,0 4 0 0 0,3 0 0 0 0,-4 1 0 0 0,1 3 0 0 0,0-2 0 0 0,3 1 0 0 0,-4 1 0 0 0,5-6 0 0 0,3-1 0 0 0,1 2 0 0 0,1 3 0 0 0,4-1 0 0 0,-3 1 0 0 0,-2 3 0 0 0,-1 2 0 0 0,-1-3 0 0 0,-4 1 0 0 0,-2 0 0 0 0,1 3 0 0 0,1-4 0 0 0,-3 1 0 0 0,0 0 0 0 0,1 3 0 0 0,2-9 0 0 0,-3-1 0 0 0,1 2 0 0 0,0-2 0 0 0,3 2 0 0 0,-4 2 0 0 0,1 4 0 0 0,1-3 0 0 0,1 1 0 0 0,-2 2 0 0 0,-1-3 0 0 0,2 0 0 0 0,1-7 0 0 0,-2-2 0 0 0,-1 3 0 0 0,6 0 0 0 0,4 1 0 0 0,1 0 0 0 0,-5 1 0 0 0,3-1 0 0 0,2 2 0 0 0,-1 2 0 0 0,1-5 0 0 0,-6-1 0 0 0,3-2 0 0 0,1 2 0 0 0,0 4 0 0 0,1 3 0 0 0,4 0 0 0 0,-3 1 0 0 0,-3 1 0 0 0,0-2 0 0 0,-1 0 0 0 0,-5 2 0 0 0,-1-7 0 0 0,1-1 0 0 0,1 2 0 0 0,-3-2 0 0 0,0 2 0 0 0,1 4 0 0 0,2 2 0 0 0,7-1 0 0 0,-2 0 0 0 0,-1 2 0 0 0,0-3 0 0 0,0 0 0 0 0,-4 2 0 0 0,-2 2 0 0 0,1-8 0 0 0,2-1 0 0 0,-4 2 0 0 0,0 3 0 0 0,6-2 0 0 0,3 1 0 0 0,2 2 0 0 0,-5 3 0 0 0,-1 2 0 0 0,4-3 0 0 0,2-1 0 0 0,0 2 0 0 0,-4 0 0 0 0,-3 3 0 0 0,0 0 0 0 0,5 1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15447 7984 16383 0 0,'0'-5'0'0'0,"0"-5"0"0"0,4-2 0 0 0,2-3 0 0 0,0-8 0 0 0,-1-5 0 0 0,-2-2 0 0 0,-1-1 0 0 0,4 6 0 0 0,0-3 0 0 0,0-1 0 0 0,-1 0 0 0 0,-2 0 0 0 0,-2-4 0 0 0,0 0 0 0 0,0 0 0 0 0,-2 1 0 0 0,1-3 0 0 0,0 0 0 0 0,0 2 0 0 0,0 1 0 0 0,-1-3 0 0 0,1 1 0 0 0,0 0 0 0 0,0 3 0 0 0,5-4 0 0 0,1 1 0 0 0,0 0 0 0 0,-2 3 0 0 0,0-4 0 0 0,-2 1 0 0 0,-1 0 0 0 0,-1 3 0 0 0,0-4 0 0 0,0 1 0 0 0,0 0 0 0 0,0 3 0 0 0,-1-4 0 0 0,1 1 0 0 0,0 0 0 0 0,0 3 0 0 0,0 10 0 0 0,0 18 0 0 0,0 15 0 0 0,0 9 0 0 0,0 5 0 0 0,0 9 0 0 0,0 1 0 0 0,0 1 0 0 0,0-3 0 0 0,0 3 0 0 0,0-1 0 0 0,0-2 0 0 0,0-1 0 0 0,0 1 0 0 0,0 1 0 0 0,0-2 0 0 0,0-1 0 0 0,0 2 0 0 0,0 0 0 0 0,0 0 0 0 0,-9-7 0 0 0,-3-4 0 0 0,0 5 0 0 0,3 1 0 0 0,2 0 0 0 0,3 0 0 0 0,-3 4 0 0 0,1 2 0 0 0,0-2 0 0 0,-3-1 0 0 0,0 3 0 0 0,2 0 0 0 0,-3-2 0 0 0,0-1 0 0 0,-6 2 0 0 0,-2 1 0 0 0,-2-6 0 0 0,3-4 0 0 0,4 0 0 0 0,0-6 0 0 0,1 4 0 0 0,4 2 0 0 0,-2-3 0 0 0,1-1 0 0 0,-7-4 0 0 0,-1 0 0 0 0,-2-3 0 0 0,-3-4 0 0 0,-1-3 0 0 0,-7-9 0 0 0,-2-2 0 0 0,-1-11 0 0 0,2-2 0 0 0,-5 1 0 0 0,1 4 0 0 0,6-1 0 0 0,3 2 0 0 0,1 3 0 0 0,-3-2 0 0 0,-3 1 0 0 0,0 1 0 0 0,1-1 0 0 0,-4 0 0 0 0,-5-8 0 0 0,-9 0 0 0 0,-7-2 0 0 0,-6 2 0 0 0,-8-1 0 0 0,-9-2 0 0 0,-10-6 0 0 0,-9 1 0 0 0,-1 0 0 0 0,-2 0 0 0 0,-2 0 0 0 0,-7-5 0 0 0,-3 2 0 0 0,4 2 0 0 0,-3 5 0 0 0,0 1 0 0 0,0 5 0 0 0,1 0 0 0 0,6 2 0 0 0,1-5 0 0 0,1 0 0 0 0,0 3 0 0 0,2 5 0 0 0,6 3 0 0 0,9 3 0 0 0,6 2 0 0 0,11 7 0 0 0,13 1 0 0 0,7 6 0 0 0,6-1 0 0 0,11 3 0 0 0,11 9 0 0 0,8 4 0 0 0,12 2 0 0 0,5 2 0 0 0,1 3 0 0 0,6 1 0 0 0,-1 0 0 0 0,3-3 0 0 0,-1 4 0 0 0,2-1 0 0 0,8-2 0 0 0,4-1 0 0 0,-3-6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22:40:26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10213 7086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4329 10515 16383 0 0,'4'0'0'0'0,"7"0"0"0"0,10 0 0 0 0,6 0 0 0 0,3 0 0 0 0,1 0 0 0 0,4 0 0 0 0,1 0 0 0 0,-1 0 0 0 0,-2 0 0 0 0,3 0 0 0 0,-1 0 0 0 0,-2 0 0 0 0,-1 0 0 0 0,3 0 0 0 0,-1 0 0 0 0,-1 0 0 0 0,-1 0 0 0 0,2 0 0 0 0,-4 4 0 0 0,-2 2 0 0 0,-3 0 0 0 0,1-1 0 0 0,3-2 0 0 0,-2 4 0 0 0,-1 0 0 0 0,-1-1 0 0 0,0-1 0 0 0,5-2 0 0 0,2-2 0 0 0,0 0 0 0 0,-1 0 0 0 0,4-2 0 0 0,-1 1 0 0 0,-4 4 0 0 0,-5 2 0 0 0,0 0 0 0 0,4-2 0 0 0,1-1 0 0 0,1 9 0 0 0,-1 1 0 0 0,4-1 0 0 0,0-3 0 0 0,0-2 0 0 0,-2-4 0 0 0,3-1 0 0 0,-1-1 0 0 0,0-1 0 0 0,-2 4 0 0 0,2 2 0 0 0,1-1 0 0 0,-2-1 0 0 0,-1-1 0 0 0,2-1 0 0 0,1-1 0 0 0,-2-1 0 0 0,-6 5 0 0 0,-3 1 0 0 0,3-1 0 0 0,2 0 0 0 0,0-2 0 0 0,1-1 0 0 0,3-1 0 0 0,1-1 0 0 0,-1 0 0 0 0,-1 0 0 0 0,3 0 0 0 0,0 0 0 0 0,-1-1 0 0 0,-3 1 0 0 0,4 0 0 0 0,0 0 0 0 0,-2 0 0 0 0,-2 0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0,-3 0 0 0 0,4 0 0 0 0,-1 0 0 0 0,0 0 0 0 0,-7 5 0 0 0,-4 1 0 0 0,5-1 0 0 0,1 0 0 0 0,0-2 0 0 0,0 0 0 0 0,4-2 0 0 0,2-1 0 0 0,-2 0 0 0 0,-1 0 0 0 0,3 0 0 0 0,0-1 0 0 0,-6 10 0 0 0,-4 3 0 0 0,0 0 0 0 0,3-3 0 0 0,2-2 0 0 0,1-3 0 0 0,-1-2 0 0 0,4 3 0 0 0,1 1 0 0 0,-2 0 0 0 0,-1-2 0 0 0,3-1 0 0 0,0-2 0 0 0,-2 5 0 0 0,-1 0 0 0 0,2 0 0 0 0,1-2 0 0 0,-2-1 0 0 0,-1-1 0 0 0,2-1 0 0 0,1-1 0 0 0,-2 0 0 0 0,-1 0 0 0 0,2 0 0 0 0,1-1 0 0 0,-2 1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0,-4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8435 5964 16383 0 0,'0'4'0'0'0,"0"7"0"0"0,0 5 0 0 0,0 10 0 0 0,0 4 0 0 0,0 2 0 0 0,0 1 0 0 0,0 2 0 0 0,4 2 0 0 0,3-3 0 0 0,-2-1 0 0 0,0 2 0 0 0,-2 0 0 0 0,-1-2 0 0 0,-1-1 0 0 0,0 3 0 0 0,-1-1 0 0 0,0-1 0 0 0,4-6 0 0 0,2-3 0 0 0,-1 3 0 0 0,0 2 0 0 0,-2 1 0 0 0,4-1 0 0 0,0 4 0 0 0,-1 1 0 0 0,-1 0 0 0 0,7-3 0 0 0,2 4 0 0 0,-2 0 0 0 0,-2-1 0 0 0,-4-2 0 0 0,3-7 0 0 0,-1 2 0 0 0,-2 1 0 0 0,-2 0 0 0 0,-1 0 0 0 0,3 4 0 0 0,1 2 0 0 0,-1-1 0 0 0,-2-2 0 0 0,-1 4 0 0 0,-1 0 0 0 0,-1-2 0 0 0,3-5 0 0 0,2-4 0 0 0,0 3 0 0 0,-2 2 0 0 0,-1 1 0 0 0,-1-1 0 0 0,-1 4 0 0 0,-1 1 0 0 0,9-5 0 0 0,3-3 0 0 0,0-2 0 0 0,-3 5 0 0 0,-3 1 0 0 0,-2 1 0 0 0,-2 0 0 0 0,-1 2 0 0 0,-1 2 0 0 0,4-6 0 0 0,2-3 0 0 0,-1-2 0 0 0,-1 5 0 0 0,-1 2 0 0 0,-1-1 0 0 0,-1 1 0 0 0,4 2 0 0 0,1 2 0 0 0,0-1 0 0 0,-2-3 0 0 0,-1 4 0 0 0,-1 0 0 0 0,-1-1 0 0 0,0-3 0 0 0,-1 4 0 0 0,-1-1 0 0 0,6-5 0 0 0,0-3 0 0 0,1-2 0 0 0,-1 4 0 0 0,-2 3 0 0 0,-1-1 0 0 0,-1 0 0 0 0,-1 4 0 0 0,0 1 0 0 0,0-2 0 0 0,0-1 0 0 0,0 3 0 0 0,-1 0 0 0 0,1-2 0 0 0,9-5 0 0 0,3-4 0 0 0,0 3 0 0 0,-3 2 0 0 0,-2 0 0 0 0,-3 0 0 0 0,-2 5 0 0 0,-1 0 0 0 0,-1-1 0 0 0,0-1 0 0 0,-1 3 0 0 0,1 0 0 0 0,-1-2 0 0 0,1-1 0 0 0,4 3 0 0 0,2-1 0 0 0,0 0 0 0 0,-1-3 0 0 0,-2 4 0 0 0,-1-1 0 0 0,-1-1 0 0 0,0-1 0 0 0,-1 2 0 0 0,0 1 0 0 0,-1-2 0 0 0,1-1 0 0 0,0 2 0 0 0,0 1 0 0 0,0-2 0 0 0,0-1 0 0 0,0 2 0 0 0,0 1 0 0 0,0-2 0 0 0,0-1 0 0 0,0 2 0 0 0,0 1 0 0 0,0-2 0 0 0,0-1 0 0 0,0 2 0 0 0,0 1 0 0 0,0-2 0 0 0,0-1 0 0 0,0 2 0 0 0,0 1 0 0 0,0-2 0 0 0,0-1 0 0 0,0 2 0 0 0,0 1 0 0 0,0-2 0 0 0,0-1 0 0 0,0 16 0 0 0,0 9 0 0 0,0 27 0 0 0,0 4 0 0 0,0-4 0 0 0,-5-12 0 0 0,-1-14 0 0 0,0-11 0 0 0,2-6 0 0 0,0-4 0 0 0,-2-9 0 0 0,-2-5 0 0 0,2-1 0 0 0,2 4 0 0 0,0 3 0 0 0,3 0 0 0 0,0 1 0 0 0,1 3 0 0 0,-5 2 0 0 0,-1-2 0 0 0,1-1 0 0 0,1 3 0 0 0,0 0 0 0 0,3-1 0 0 0,0-3 0 0 0,-4-5 0 0 0,-1 1 0 0 0,0 1 0 0 0,2 0 0 0 0,0 0 0 0 0,3 4 0 0 0,0 1 0 0 0,0 0 0 0 0,1-1 0 0 0,1 3 0 0 0,-1 0 0 0 0,0-2 0 0 0,0-1 0 0 0,0-6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4286 6194 16383 0 0,'5'0'0'0'0,"5"0"0"0"0,7 0 0 0 0,4 0 0 0 0,8 0 0 0 0,3 0 0 0 0,2 0 0 0 0,-2 0 0 0 0,4 0 0 0 0,0 0 0 0 0,-2 0 0 0 0,-1 0 0 0 0,2 0 0 0 0,-1 0 0 0 0,0 0 0 0 0,-3 0 0 0 0,4 0 0 0 0,-1 0 0 0 0,0 0 0 0 0,-3 0 0 0 0,4 0 0 0 0,-1 0 0 0 0,-1 0 0 0 0,-1 0 0 0 0,3 0 0 0 0,-1 0 0 0 0,-1 0 0 0 0,-1 0 0 0 0,2 0 0 0 0,1 0 0 0 0,-2 0 0 0 0,-1 0 0 0 0,2 0 0 0 0,1 0 0 0 0,-2 0 0 0 0,-1 0 0 0 0,2 0 0 0 0,1 0 0 0 0,-2 0 0 0 0,-1 0 0 0 0,2 0 0 0 0,1 0 0 0 0,-2 0 0 0 0,-1 0 0 0 0,2 0 0 0 0,1 0 0 0 0,-2 0 0 0 0,-1 0 0 0 0,2 0 0 0 0,1 0 0 0 0,-2 0 0 0 0,-1 0 0 0 0,2 0 0 0 0,1-5 0 0 0,-2-1 0 0 0,-1 0 0 0 0,2 2 0 0 0,1 0 0 0 0,-2 2 0 0 0,-1 1 0 0 0,2 1 0 0 0,1 0 0 0 0,-2 0 0 0 0,-1 0 0 0 0,2 1 0 0 0,1-1 0 0 0,-2 0 0 0 0,-1 0 0 0 0,2 0 0 0 0,1 0 0 0 0,-2 0 0 0 0,-1 0 0 0 0,2 0 0 0 0,1 0 0 0 0,-2 0 0 0 0,-1 0 0 0 0,2 0 0 0 0,1 0 0 0 0,-2 0 0 0 0,-1 0 0 0 0,2 0 0 0 0,1 0 0 0 0,-2 0 0 0 0,-6-5 0 0 0,-3-1 0 0 0,3 1 0 0 0,2 0 0 0 0,1 2 0 0 0,-1 1 0 0 0,4 1 0 0 0,1 0 0 0 0,-1 1 0 0 0,-1 0 0 0 0,3 1 0 0 0,0 3 0 0 0,-1 3 0 0 0,-3-1 0 0 0,4-2 0 0 0,0 0 0 0 0,-2-2 0 0 0,-2-1 0 0 0,4-1 0 0 0,0 0 0 0 0,-2 0 0 0 0,-2 0 0 0 0,4 0 0 0 0,-1-1 0 0 0,0 1 0 0 0,-3 0 0 0 0,4 0 0 0 0,-1 0 0 0 0,0 0 0 0 0,-3 0 0 0 0,4 0 0 0 0,-1 0 0 0 0,0 0 0 0 0,-3 0 0 0 0,4 0 0 0 0,-1 0 0 0 0,0 0 0 0 0,-3 0 0 0 0,4 0 0 0 0,-1 0 0 0 0,0-5 0 0 0,-3-1 0 0 0,4 1 0 0 0,-1 0 0 0 0,0 2 0 0 0,-3 1 0 0 0,4 1 0 0 0,-1 0 0 0 0,-5-8 0 0 0,-3-3 0 0 0,-2 1 0 0 0,4 2 0 0 0,2 2 0 0 0,1 3 0 0 0,-5-2 0 0 0,-3-1 0 0 0,-5-4 0 0 0,4 1 0 0 0,2 2 0 0 0,2 1 0 0 0,1 3 0 0 0,5 2 0 0 0,2 1 0 0 0,-1 1 0 0 0,-1 0 0 0 0,3 1 0 0 0,-4-5 0 0 0,-4-2 0 0 0,-1 0 0 0 0,0 2 0 0 0,4 1 0 0 0,1 1 0 0 0,1 1 0 0 0,-1 0 0 0 0,3 1 0 0 0,1 0 0 0 0,-2 1 0 0 0,-1-1 0 0 0,3 0 0 0 0,-5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8T17:54:28.9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12118 7826 16383 0 0,'4'0'0'0'0,"3"9"0"0"0,3 4 0 0 0,1 3 0 0 0,2-1 0 0 0,0 2 0 0 0,2 2 0 0 0,7 8 0 0 0,5 3 0 0 0,-2 1 0 0 0,-2 0 0 0 0,1-5 0 0 0,-4 2 0 0 0,4 1 0 0 0,-3-1 0 0 0,1 1 0 0 0,0 3 0 0 0,1-2 0 0 0,-3-3 0 0 0,4-2 0 0 0,3 1 0 0 0,-4 4 0 0 0,-1 2 0 0 0,1 0 0 0 0,4-1 0 0 0,4 3 0 0 0,0 1 0 0 0,0-2 0 0 0,3-1 0 0 0,1 3 0 0 0,-1 0 0 0 0,-2-2 0 0 0,3-1 0 0 0,0 7 0 0 0,-2 2 0 0 0,8-2 0 0 0,1 2 0 0 0,-2 2 0 0 0,-3 0 0 0 0,1 0 0 0 0,-1-1 0 0 0,-3-4 0 0 0,-2-4 0 0 0,2 1 0 0 0,5 0 0 0 0,0-2 0 0 0,3-2 0 0 0,-2 3 0 0 0,-2 0 0 0 0,-4-1 0 0 0,2-1 0 0 0,-1 2 0 0 0,-2-4 0 0 0,-1-3 0 0 0,-7-1 0 0 0,1-5 0 0 0,2-6 0 0 0,-5-6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31.xml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image" Target="../media/image52.png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57.png"/><Relationship Id="rId17" Type="http://schemas.openxmlformats.org/officeDocument/2006/relationships/customXml" Target="../ink/ink33.xml"/><Relationship Id="rId25" Type="http://schemas.openxmlformats.org/officeDocument/2006/relationships/customXml" Target="../ink/ink37.xml"/><Relationship Id="rId2" Type="http://schemas.openxmlformats.org/officeDocument/2006/relationships/image" Target="../media/image51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30.xml"/><Relationship Id="rId24" Type="http://schemas.openxmlformats.org/officeDocument/2006/relationships/image" Target="../media/image63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28" Type="http://schemas.openxmlformats.org/officeDocument/2006/relationships/image" Target="../media/image65.png"/><Relationship Id="rId10" Type="http://schemas.openxmlformats.org/officeDocument/2006/relationships/image" Target="../media/image56.png"/><Relationship Id="rId19" Type="http://schemas.openxmlformats.org/officeDocument/2006/relationships/customXml" Target="../ink/ink34.xml"/><Relationship Id="rId4" Type="http://schemas.openxmlformats.org/officeDocument/2006/relationships/image" Target="../media/image53.png"/><Relationship Id="rId9" Type="http://schemas.openxmlformats.org/officeDocument/2006/relationships/customXml" Target="../ink/ink29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customXml" Target="../ink/ink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8.png"/><Relationship Id="rId18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customXml" Target="../ink/ink47.xml"/><Relationship Id="rId17" Type="http://schemas.openxmlformats.org/officeDocument/2006/relationships/image" Target="../media/image80.png"/><Relationship Id="rId2" Type="http://schemas.openxmlformats.org/officeDocument/2006/relationships/image" Target="../media/image72.png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76.png"/><Relationship Id="rId14" Type="http://schemas.openxmlformats.org/officeDocument/2006/relationships/customXml" Target="../ink/ink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54.xml"/><Relationship Id="rId18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customXml" Target="../ink/ink51.xml"/><Relationship Id="rId12" Type="http://schemas.openxmlformats.org/officeDocument/2006/relationships/image" Target="../media/image90.png"/><Relationship Id="rId17" Type="http://schemas.openxmlformats.org/officeDocument/2006/relationships/customXml" Target="../ink/ink56.xml"/><Relationship Id="rId2" Type="http://schemas.openxmlformats.org/officeDocument/2006/relationships/image" Target="../media/image8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customXml" Target="../ink/ink53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2.xml"/><Relationship Id="rId1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3.png"/><Relationship Id="rId18" Type="http://schemas.openxmlformats.org/officeDocument/2006/relationships/customXml" Target="../ink/ink24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customXml" Target="../ink/ink21.xml"/><Relationship Id="rId17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20.xml"/><Relationship Id="rId19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30686" cy="2387600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Сверточные</a:t>
            </a:r>
            <a:r>
              <a:rPr lang="ru-RU" dirty="0">
                <a:cs typeface="Calibri Light"/>
              </a:rPr>
              <a:t> нейронные сети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362800" y="1171"/>
            <a:ext cx="5879912" cy="4160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sz="1600" dirty="0">
                <a:cs typeface="Calibri"/>
              </a:rPr>
              <a:t>И рекуррентные и все </a:t>
            </a:r>
            <a:r>
              <a:rPr lang="ru-RU" sz="1600" err="1">
                <a:cs typeface="Calibri"/>
              </a:rPr>
              <a:t>все</a:t>
            </a:r>
            <a:r>
              <a:rPr lang="ru-RU" sz="1600" dirty="0">
                <a:cs typeface="Calibri"/>
              </a:rPr>
              <a:t> </a:t>
            </a:r>
            <a:r>
              <a:rPr lang="ru-RU" sz="1600" err="1">
                <a:cs typeface="Calibri"/>
              </a:rPr>
              <a:t>все</a:t>
            </a:r>
            <a:r>
              <a:rPr lang="ru-RU" sz="1600" dirty="0">
                <a:cs typeface="Calibri"/>
              </a:rPr>
              <a:t>, а еще я сделал газ дома наконец то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11DAC63-40EE-214B-0E86-0DA647BBD413}"/>
              </a:ext>
            </a:extLst>
          </p:cNvPr>
          <p:cNvSpPr txBox="1">
            <a:spLocks/>
          </p:cNvSpPr>
          <p:nvPr/>
        </p:nvSpPr>
        <p:spPr>
          <a:xfrm>
            <a:off x="-74395" y="6574844"/>
            <a:ext cx="1603613" cy="359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cs typeface="Calibri"/>
              </a:rPr>
              <a:t>А еще и LSTM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C28A760-FECD-AA2B-16D9-23BE6E3605CA}"/>
              </a:ext>
            </a:extLst>
          </p:cNvPr>
          <p:cNvSpPr txBox="1">
            <a:spLocks/>
          </p:cNvSpPr>
          <p:nvPr/>
        </p:nvSpPr>
        <p:spPr>
          <a:xfrm>
            <a:off x="10404812" y="6488407"/>
            <a:ext cx="1842450" cy="3705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cs typeface="Calibri"/>
              </a:rPr>
              <a:t>Да и GRU туда же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337B4-2964-F153-D002-F63B0167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D475A76-76B9-1403-1F03-A651D611D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43" y="263043"/>
            <a:ext cx="3416349" cy="316493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7FF0B152-2CAD-DB54-3140-C8EE3E07C752}"/>
                  </a:ext>
                </a:extLst>
              </p14:cNvPr>
              <p14:cNvContentPartPr/>
              <p14:nvPr/>
            </p14:nvContentPartPr>
            <p14:xfrm>
              <a:off x="335184" y="2734519"/>
              <a:ext cx="12056" cy="12056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7FF0B152-2CAD-DB54-3140-C8EE3E07C7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7616" y="2131719"/>
                <a:ext cx="1205600" cy="1205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A9A16F-287E-1ECF-5F21-88274DAADF0A}"/>
              </a:ext>
            </a:extLst>
          </p:cNvPr>
          <p:cNvSpPr txBox="1"/>
          <p:nvPr/>
        </p:nvSpPr>
        <p:spPr>
          <a:xfrm>
            <a:off x="6836297" y="2242595"/>
            <a:ext cx="387028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 Light"/>
                <a:cs typeface="Calibri Light"/>
              </a:rPr>
              <a:t>Свойство </a:t>
            </a:r>
            <a:r>
              <a:rPr lang="ru-RU" err="1">
                <a:latin typeface="Calibri Light"/>
                <a:cs typeface="Calibri Light"/>
              </a:rPr>
              <a:t>эквивариантности</a:t>
            </a:r>
            <a:r>
              <a:rPr lang="ru-RU" dirty="0">
                <a:latin typeface="Calibri Light"/>
                <a:cs typeface="Calibri Light"/>
              </a:rPr>
              <a:t> - активация нейронов в соответствующем фрагменте тензора при перемещении целевого объекта</a:t>
            </a:r>
          </a:p>
          <a:p>
            <a:r>
              <a:rPr lang="ru-RU" dirty="0">
                <a:latin typeface="Calibri Light"/>
                <a:cs typeface="Calibri Light"/>
              </a:rPr>
              <a:t>Если функцию f применить к изображению которое подверглось модификации  функцией g то мы получим преобразование примененное к функции f от исходного изображения</a:t>
            </a:r>
          </a:p>
        </p:txBody>
      </p:sp>
      <p:pic>
        <p:nvPicPr>
          <p:cNvPr id="9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B0CDD13-BB6A-69B6-71E6-A3E040CC8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" y="3428022"/>
            <a:ext cx="5337858" cy="27123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18DB7619-85C1-2AC6-6DD0-7DC92D0A1209}"/>
                  </a:ext>
                </a:extLst>
              </p14:cNvPr>
              <p14:cNvContentPartPr/>
              <p14:nvPr/>
            </p14:nvContentPartPr>
            <p14:xfrm>
              <a:off x="8119159" y="2788572"/>
              <a:ext cx="12056" cy="12056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18DB7619-85C1-2AC6-6DD0-7DC92D0A12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6359" y="2733772"/>
                <a:ext cx="1205600" cy="1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27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F13C3-6C2C-A4DD-504C-FFA50C0A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Свойства </a:t>
            </a:r>
            <a:r>
              <a:rPr lang="ru-RU" dirty="0" err="1">
                <a:cs typeface="Calibri Light"/>
              </a:rPr>
              <a:t>max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pooling</a:t>
            </a:r>
            <a:r>
              <a:rPr lang="ru-RU" dirty="0">
                <a:cs typeface="Calibri Light"/>
              </a:rPr>
              <a:t> </a:t>
            </a:r>
            <a:endParaRPr lang="ru-RU" dirty="0"/>
          </a:p>
        </p:txBody>
      </p:sp>
      <p:pic>
        <p:nvPicPr>
          <p:cNvPr id="7" name="Рисунок 7" descr="Изображение выглядит как текст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31A5D9DB-A7BC-FACD-C590-0E8E3AF3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3" y="2442941"/>
            <a:ext cx="3422481" cy="4351338"/>
          </a:xfrm>
        </p:spPr>
      </p:pic>
      <p:pic>
        <p:nvPicPr>
          <p:cNvPr id="8" name="Рисунок 8" descr="Изображение выглядит как текст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6DF4111B-0C82-2EF2-8272-FE5D776D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71" y="2405606"/>
            <a:ext cx="3370161" cy="4381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388E2-8D17-543A-38A5-18C5CD524E89}"/>
              </a:ext>
            </a:extLst>
          </p:cNvPr>
          <p:cNvSpPr txBox="1"/>
          <p:nvPr/>
        </p:nvSpPr>
        <p:spPr>
          <a:xfrm>
            <a:off x="7301695" y="1024840"/>
            <a:ext cx="43814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Два разных тензора, но после </a:t>
            </a:r>
            <a:r>
              <a:rPr lang="ru-RU" err="1">
                <a:cs typeface="Calibri"/>
              </a:rPr>
              <a:t>maxpool</a:t>
            </a:r>
            <a:r>
              <a:rPr lang="ru-RU" dirty="0">
                <a:cs typeface="Calibri"/>
              </a:rPr>
              <a:t> получаем одинаковый выход</a:t>
            </a:r>
          </a:p>
          <a:p>
            <a:r>
              <a:rPr lang="ru-RU" dirty="0">
                <a:cs typeface="Calibri"/>
              </a:rPr>
              <a:t>Из за этого теряем инфу</a:t>
            </a:r>
            <a:br>
              <a:rPr lang="ru-RU" dirty="0">
                <a:cs typeface="Calibri"/>
              </a:rPr>
            </a:br>
            <a:r>
              <a:rPr lang="ru-RU" dirty="0">
                <a:cs typeface="Calibri"/>
              </a:rPr>
              <a:t>+ хорошо в классификации объектов</a:t>
            </a:r>
            <a:br>
              <a:rPr lang="ru-RU" dirty="0">
                <a:cs typeface="Calibri"/>
              </a:rPr>
            </a:br>
            <a:r>
              <a:rPr lang="ru-RU" dirty="0">
                <a:cs typeface="Calibri"/>
              </a:rPr>
              <a:t>- плохо в обнаружении</a:t>
            </a:r>
          </a:p>
        </p:txBody>
      </p:sp>
      <p:pic>
        <p:nvPicPr>
          <p:cNvPr id="10" name="Рисунок 10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1AA353BB-B68D-CD51-F9E7-8EABAE2D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20" y="4078147"/>
            <a:ext cx="1398005" cy="21065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1671457D-A844-0452-E619-6A871E1DD131}"/>
                  </a:ext>
                </a:extLst>
              </p14:cNvPr>
              <p14:cNvContentPartPr/>
              <p14:nvPr/>
            </p14:nvContentPartPr>
            <p14:xfrm>
              <a:off x="1849537" y="3515811"/>
              <a:ext cx="125813" cy="31426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1671457D-A844-0452-E619-6A871E1DD1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1615" y="3497812"/>
                <a:ext cx="161299" cy="3178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76DC78FB-1F39-56A8-B839-7A7365EE1177}"/>
                  </a:ext>
                </a:extLst>
              </p14:cNvPr>
              <p14:cNvContentPartPr/>
              <p14:nvPr/>
            </p14:nvContentPartPr>
            <p14:xfrm>
              <a:off x="277309" y="5126200"/>
              <a:ext cx="3320515" cy="222392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76DC78FB-1F39-56A8-B839-7A7365EE1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312" y="5108236"/>
                <a:ext cx="3356150" cy="2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9C18772-24BC-84A3-A40A-3CF6A3F67600}"/>
                  </a:ext>
                </a:extLst>
              </p14:cNvPr>
              <p14:cNvContentPartPr/>
              <p14:nvPr/>
            </p14:nvContentPartPr>
            <p14:xfrm>
              <a:off x="5417562" y="3554392"/>
              <a:ext cx="87646" cy="3113432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9C18772-24BC-84A3-A40A-3CF6A3F676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9602" y="3536395"/>
                <a:ext cx="123207" cy="3149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59E1E3D-BFBA-9D39-9353-4E1A00A7A3DA}"/>
                  </a:ext>
                </a:extLst>
              </p14:cNvPr>
              <p14:cNvContentPartPr/>
              <p14:nvPr/>
            </p14:nvContentPartPr>
            <p14:xfrm>
              <a:off x="3826879" y="5058261"/>
              <a:ext cx="3335399" cy="213455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59E1E3D-BFBA-9D39-9353-4E1A00A7A3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8881" y="5040293"/>
                <a:ext cx="3371035" cy="24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4079E98-3D5F-90AF-41B6-7E4ABF9CAE93}"/>
                  </a:ext>
                </a:extLst>
              </p14:cNvPr>
              <p14:cNvContentPartPr/>
              <p14:nvPr/>
            </p14:nvContentPartPr>
            <p14:xfrm>
              <a:off x="4018823" y="4518529"/>
              <a:ext cx="657609" cy="521696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4079E98-3D5F-90AF-41B6-7E4ABF9CAE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00836" y="4500539"/>
                <a:ext cx="693223" cy="557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BCFB783-2C9C-BE7B-71FE-E1479100205F}"/>
                  </a:ext>
                </a:extLst>
              </p14:cNvPr>
              <p14:cNvContentPartPr/>
              <p14:nvPr/>
            </p14:nvContentPartPr>
            <p14:xfrm>
              <a:off x="5495446" y="4431144"/>
              <a:ext cx="579530" cy="53377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BCFB783-2C9C-BE7B-71FE-E147910020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7459" y="4413160"/>
                <a:ext cx="615144" cy="569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BAD775D-9751-8EBC-6CBC-37618E5E1A95}"/>
                  </a:ext>
                </a:extLst>
              </p14:cNvPr>
              <p14:cNvContentPartPr/>
              <p14:nvPr/>
            </p14:nvContentPartPr>
            <p14:xfrm>
              <a:off x="4770879" y="6053407"/>
              <a:ext cx="522665" cy="482249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BAD775D-9751-8EBC-6CBC-37618E5E1A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52893" y="6035426"/>
                <a:ext cx="558277" cy="517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085019C6-C042-ED3B-A715-E2DAD8ECFF5F}"/>
                  </a:ext>
                </a:extLst>
              </p14:cNvPr>
              <p14:cNvContentPartPr/>
              <p14:nvPr/>
            </p14:nvContentPartPr>
            <p14:xfrm>
              <a:off x="6401858" y="6091176"/>
              <a:ext cx="541206" cy="588915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085019C6-C042-ED3B-A715-E2DAD8ECFF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3866" y="6073188"/>
                <a:ext cx="576831" cy="624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A7693E1B-096C-6486-8943-E494280F3BCA}"/>
                  </a:ext>
                </a:extLst>
              </p14:cNvPr>
              <p14:cNvContentPartPr/>
              <p14:nvPr/>
            </p14:nvContentPartPr>
            <p14:xfrm>
              <a:off x="1260697" y="5264395"/>
              <a:ext cx="444771" cy="538077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A7693E1B-096C-6486-8943-E494280F3B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42705" y="5246399"/>
                <a:ext cx="480396" cy="573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CEB2F063-60CC-4895-BF05-D2415E170B0F}"/>
                  </a:ext>
                </a:extLst>
              </p14:cNvPr>
              <p14:cNvContentPartPr/>
              <p14:nvPr/>
            </p14:nvContentPartPr>
            <p14:xfrm>
              <a:off x="1153801" y="3698687"/>
              <a:ext cx="570343" cy="561065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CEB2F063-60CC-4895-BF05-D2415E170B0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5820" y="3680693"/>
                <a:ext cx="605944" cy="596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3775E28-0C47-6B27-5F8B-2C787BE0560E}"/>
                  </a:ext>
                </a:extLst>
              </p14:cNvPr>
              <p14:cNvContentPartPr/>
              <p14:nvPr/>
            </p14:nvContentPartPr>
            <p14:xfrm>
              <a:off x="2819444" y="3644504"/>
              <a:ext cx="438723" cy="566352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3775E28-0C47-6B27-5F8B-2C787BE056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01464" y="3626513"/>
                <a:ext cx="474324" cy="60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2227C6B1-F740-5CD1-C07D-F773084C8BE5}"/>
                  </a:ext>
                </a:extLst>
              </p14:cNvPr>
              <p14:cNvContentPartPr/>
              <p14:nvPr/>
            </p14:nvContentPartPr>
            <p14:xfrm>
              <a:off x="1973993" y="5299430"/>
              <a:ext cx="521797" cy="406455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2227C6B1-F740-5CD1-C07D-F773084C8BE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6012" y="5281445"/>
                <a:ext cx="557399" cy="4420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83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9D8A8-A1E9-3A2D-2545-81FEA177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BE6D6F-64C0-2697-13A5-8506AEED1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57" y="1690587"/>
            <a:ext cx="531708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1DF3B-D3CC-A82E-E932-96B57300EC41}"/>
              </a:ext>
            </a:extLst>
          </p:cNvPr>
          <p:cNvSpPr txBox="1"/>
          <p:nvPr/>
        </p:nvSpPr>
        <p:spPr>
          <a:xfrm>
            <a:off x="6761543" y="675189"/>
            <a:ext cx="4328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Много признаков деревьев но чем больше </a:t>
            </a:r>
            <a:r>
              <a:rPr lang="ru-RU" dirty="0" err="1">
                <a:cs typeface="Calibri"/>
              </a:rPr>
              <a:t>max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pool</a:t>
            </a:r>
            <a:r>
              <a:rPr lang="ru-RU" dirty="0">
                <a:cs typeface="Calibri"/>
              </a:rPr>
              <a:t>  слоев тем больше потери геометрии и сказать где деревья уже крайне сложно</a:t>
            </a:r>
            <a:endParaRPr lang="ru-RU" dirty="0"/>
          </a:p>
        </p:txBody>
      </p:sp>
      <p:pic>
        <p:nvPicPr>
          <p:cNvPr id="14" name="Рисунок 1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5B786C8-CE9F-896C-8984-39D4B7F0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54" y="2459767"/>
            <a:ext cx="3669174" cy="3105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428133C3-A2D2-ECC7-AA6F-220920F2FB16}"/>
                  </a:ext>
                </a:extLst>
              </p14:cNvPr>
              <p14:cNvContentPartPr/>
              <p14:nvPr/>
            </p14:nvContentPartPr>
            <p14:xfrm>
              <a:off x="5697556" y="1875660"/>
              <a:ext cx="5643632" cy="4542617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428133C3-A2D2-ECC7-AA6F-220920F2FB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9557" y="1839665"/>
                <a:ext cx="5679269" cy="461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BBAA68C-2E24-1E06-F953-AD7424550228}"/>
                  </a:ext>
                </a:extLst>
              </p14:cNvPr>
              <p14:cNvContentPartPr/>
              <p14:nvPr/>
            </p14:nvContentPartPr>
            <p14:xfrm>
              <a:off x="7240943" y="3360764"/>
              <a:ext cx="1420742" cy="191211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BBAA68C-2E24-1E06-F953-AD74245502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0977" y="3180818"/>
                <a:ext cx="1600314" cy="2271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5A69C6ED-D5C6-DE3F-0B61-D17BF4B56869}"/>
                  </a:ext>
                </a:extLst>
              </p14:cNvPr>
              <p14:cNvContentPartPr/>
              <p14:nvPr/>
            </p14:nvContentPartPr>
            <p14:xfrm>
              <a:off x="9239902" y="2771802"/>
              <a:ext cx="1321185" cy="2464256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5A69C6ED-D5C6-DE3F-0B61-D17BF4B568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9928" y="2591824"/>
                <a:ext cx="1500774" cy="2823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D120FC3A-A976-58BD-515D-61E79C49AFB3}"/>
                  </a:ext>
                </a:extLst>
              </p14:cNvPr>
              <p14:cNvContentPartPr/>
              <p14:nvPr/>
            </p14:nvContentPartPr>
            <p14:xfrm>
              <a:off x="7122674" y="4673412"/>
              <a:ext cx="364162" cy="606775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D120FC3A-A976-58BD-515D-61E79C49AF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2713" y="4493467"/>
                <a:ext cx="543724" cy="9663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90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5DAC1-1C0E-7D63-FA1B-15DC9C3B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Receptive</a:t>
            </a:r>
            <a:r>
              <a:rPr lang="ru-RU" dirty="0">
                <a:cs typeface="Calibri Light"/>
              </a:rPr>
              <a:t> Field (Поле восприятия)</a:t>
            </a:r>
            <a:endParaRPr lang="ru-RU" dirty="0"/>
          </a:p>
        </p:txBody>
      </p:sp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21AF557-38A6-A7CE-1A16-5EFEB1062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03" y="1960663"/>
            <a:ext cx="5722270" cy="3406072"/>
          </a:xfrm>
        </p:spPr>
      </p:pic>
      <p:pic>
        <p:nvPicPr>
          <p:cNvPr id="8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B7EEE84-2FBC-0633-034B-01CC3D88C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17" y="2640577"/>
            <a:ext cx="2019783" cy="205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57377-9D65-0993-40E9-4ACBA8B10341}"/>
              </a:ext>
            </a:extLst>
          </p:cNvPr>
          <p:cNvSpPr txBox="1"/>
          <p:nvPr/>
        </p:nvSpPr>
        <p:spPr>
          <a:xfrm>
            <a:off x="9295917" y="1446835"/>
            <a:ext cx="24475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Множество пикселей значение которых могут потенциально повлиять на активацию нейрона - поле восприятия нейрона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FCA05DB-2134-37FD-EDAE-DDC108153405}"/>
                  </a:ext>
                </a:extLst>
              </p14:cNvPr>
              <p14:cNvContentPartPr/>
              <p14:nvPr/>
            </p14:nvContentPartPr>
            <p14:xfrm>
              <a:off x="2058134" y="3747303"/>
              <a:ext cx="171051" cy="463763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FCA05DB-2134-37FD-EDAE-DDC108153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0166" y="3729314"/>
                <a:ext cx="206627" cy="499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33CD924-E3D6-A455-88CA-6798B56B22F8}"/>
                  </a:ext>
                </a:extLst>
              </p14:cNvPr>
              <p14:cNvContentPartPr/>
              <p14:nvPr/>
            </p14:nvContentPartPr>
            <p14:xfrm>
              <a:off x="1501901" y="3527286"/>
              <a:ext cx="252384" cy="760169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33CD924-E3D6-A455-88CA-6798B56B22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3925" y="3509290"/>
                <a:ext cx="287977" cy="795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775AF8B-77EA-8E01-C640-A20E3F7748C1}"/>
                  </a:ext>
                </a:extLst>
              </p14:cNvPr>
              <p14:cNvContentPartPr/>
              <p14:nvPr/>
            </p14:nvContentPartPr>
            <p14:xfrm>
              <a:off x="1955639" y="3409709"/>
              <a:ext cx="183970" cy="353916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775AF8B-77EA-8E01-C640-A20E3F7748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7673" y="3391725"/>
                <a:ext cx="219542" cy="389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19449659-8C6F-B0DB-6295-25DABA9B841F}"/>
                  </a:ext>
                </a:extLst>
              </p14:cNvPr>
              <p14:cNvContentPartPr/>
              <p14:nvPr/>
            </p14:nvContentPartPr>
            <p14:xfrm>
              <a:off x="1086500" y="4364619"/>
              <a:ext cx="1706228" cy="1823479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19449659-8C6F-B0DB-6295-25DABA9B84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8502" y="4346622"/>
                <a:ext cx="1741864" cy="185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20ADF25A-1614-5EB0-3B5A-DBAB419B771E}"/>
                  </a:ext>
                </a:extLst>
              </p14:cNvPr>
              <p14:cNvContentPartPr/>
              <p14:nvPr/>
            </p14:nvContentPartPr>
            <p14:xfrm>
              <a:off x="1215560" y="4383911"/>
              <a:ext cx="277091" cy="145237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20ADF25A-1614-5EB0-3B5A-DBAB419B77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7590" y="4365936"/>
                <a:ext cx="312671" cy="18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B651BAC-DBEC-0CAA-C286-B199E4E540D0}"/>
                  </a:ext>
                </a:extLst>
              </p14:cNvPr>
              <p14:cNvContentPartPr/>
              <p14:nvPr/>
            </p14:nvContentPartPr>
            <p14:xfrm>
              <a:off x="1521588" y="4364620"/>
              <a:ext cx="28317" cy="437036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B651BAC-DBEC-0CAA-C286-B199E4E540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3890" y="4346635"/>
                <a:ext cx="63359" cy="472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1B0B1F92-D2CA-B445-BC0E-D3553C92CEE3}"/>
                  </a:ext>
                </a:extLst>
              </p14:cNvPr>
              <p14:cNvContentPartPr/>
              <p14:nvPr/>
            </p14:nvContentPartPr>
            <p14:xfrm>
              <a:off x="2765866" y="4643938"/>
              <a:ext cx="7444111" cy="1485821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1B0B1F92-D2CA-B445-BC0E-D3553C92CE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7867" y="4625941"/>
                <a:ext cx="7479749" cy="1521455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D43A3BCE-E334-0F02-CF24-45C700FFE9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10318" y="3752368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30D70-37C8-6909-E349-67E6F97F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8FD6764-5314-95FA-F53B-6D6A5EA1C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858" y="1951017"/>
            <a:ext cx="603572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6BC78E-B868-601E-8983-572AC54A0A14}"/>
              </a:ext>
            </a:extLst>
          </p:cNvPr>
          <p:cNvSpPr txBox="1"/>
          <p:nvPr/>
        </p:nvSpPr>
        <p:spPr>
          <a:xfrm>
            <a:off x="3990854" y="2312525"/>
            <a:ext cx="27248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Можем отличить? Можем</a:t>
            </a:r>
          </a:p>
          <a:p>
            <a:r>
              <a:rPr lang="ru-RU" dirty="0">
                <a:cs typeface="Calibri"/>
              </a:rPr>
              <a:t>Но если будет много </a:t>
            </a:r>
            <a:r>
              <a:rPr lang="ru-RU" dirty="0" err="1">
                <a:cs typeface="Calibri"/>
              </a:rPr>
              <a:t>MaxPool</a:t>
            </a:r>
            <a:r>
              <a:rPr lang="ru-RU" dirty="0">
                <a:cs typeface="Calibri"/>
              </a:rPr>
              <a:t> то уже не сможем потому что -&gt;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4B7CF9B-7A41-593E-09B9-DDDDE838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72" y="2723743"/>
            <a:ext cx="2743200" cy="9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C8B70-6E61-DCDA-6FA8-7CFB562A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Важность </a:t>
            </a:r>
            <a:r>
              <a:rPr lang="ru-RU" dirty="0" err="1">
                <a:cs typeface="Calibri Light"/>
              </a:rPr>
              <a:t>Stride</a:t>
            </a:r>
            <a:r>
              <a:rPr lang="ru-RU" dirty="0">
                <a:cs typeface="Calibri Light"/>
              </a:rPr>
              <a:t>(шаг)</a:t>
            </a:r>
            <a:endParaRPr lang="ru-RU" dirty="0"/>
          </a:p>
        </p:txBody>
      </p:sp>
      <p:pic>
        <p:nvPicPr>
          <p:cNvPr id="4" name="Рисунок 4" descr="Изображение выглядит как кроссворд, плиточный, синий, общественность&#10;&#10;Автоматически созданное описание">
            <a:extLst>
              <a:ext uri="{FF2B5EF4-FFF2-40B4-BE49-F238E27FC236}">
                <a16:creationId xmlns:a16="http://schemas.microsoft.com/office/drawing/2014/main" id="{D579C815-F57B-9C16-0116-CA762EEE9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0" y="2201802"/>
            <a:ext cx="7431324" cy="3338554"/>
          </a:xfrm>
        </p:spPr>
      </p:pic>
      <p:pic>
        <p:nvPicPr>
          <p:cNvPr id="5" name="Рисунок 5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AD6925FC-B2D7-9C2D-3FB9-76C1F7A81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62" y="425284"/>
            <a:ext cx="3620946" cy="1580115"/>
          </a:xfrm>
          <a:prstGeom prst="rect">
            <a:avLst/>
          </a:prstGeom>
        </p:spPr>
      </p:pic>
      <p:pic>
        <p:nvPicPr>
          <p:cNvPr id="6" name="Рисунок 6" descr="Изображение выглядит как седзи, кроссворд, плиточный, общественность&#10;&#10;Автоматически созданное описание">
            <a:extLst>
              <a:ext uri="{FF2B5EF4-FFF2-40B4-BE49-F238E27FC236}">
                <a16:creationId xmlns:a16="http://schemas.microsoft.com/office/drawing/2014/main" id="{23B4BDD9-2466-5A67-DC35-DC912C56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375" y="2265818"/>
            <a:ext cx="3244769" cy="3213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B0D16D-FF94-1A26-0433-F24048AA9530}"/>
                  </a:ext>
                </a:extLst>
              </p14:cNvPr>
              <p14:cNvContentPartPr/>
              <p14:nvPr/>
            </p14:nvContentPartPr>
            <p14:xfrm>
              <a:off x="8668955" y="4193277"/>
              <a:ext cx="126505" cy="584641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B0D16D-FF94-1A26-0433-F24048AA95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0986" y="4175288"/>
                <a:ext cx="162085" cy="620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158B1630-D0E3-7D60-06F4-32CF21EDEB1E}"/>
                  </a:ext>
                </a:extLst>
              </p14:cNvPr>
              <p14:cNvContentPartPr/>
              <p14:nvPr/>
            </p14:nvContentPartPr>
            <p14:xfrm>
              <a:off x="8601436" y="4800738"/>
              <a:ext cx="508687" cy="55806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158B1630-D0E3-7D60-06F4-32CF21EDEB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3448" y="4782851"/>
                <a:ext cx="544302" cy="9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6392B2A-4914-BAB2-3677-C5D4C27E8EA1}"/>
                  </a:ext>
                </a:extLst>
              </p14:cNvPr>
              <p14:cNvContentPartPr/>
              <p14:nvPr/>
            </p14:nvContentPartPr>
            <p14:xfrm>
              <a:off x="6392601" y="5077195"/>
              <a:ext cx="454426" cy="427725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6392B2A-4914-BAB2-3677-C5D4C27E8E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74611" y="5059208"/>
                <a:ext cx="490046" cy="46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F140A6F5-CDC5-AC2C-C623-4318DB57814E}"/>
                  </a:ext>
                </a:extLst>
              </p14:cNvPr>
              <p14:cNvContentPartPr/>
              <p14:nvPr/>
            </p14:nvContentPartPr>
            <p14:xfrm>
              <a:off x="3209981" y="5174848"/>
              <a:ext cx="285018" cy="411256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F140A6F5-CDC5-AC2C-C623-4318DB5781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1987" y="5156874"/>
                <a:ext cx="320645" cy="446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0D3B35A-8903-8D61-F49D-4C071D146B98}"/>
                  </a:ext>
                </a:extLst>
              </p14:cNvPr>
              <p14:cNvContentPartPr/>
              <p14:nvPr/>
            </p14:nvContentPartPr>
            <p14:xfrm>
              <a:off x="3212690" y="2039642"/>
              <a:ext cx="2032088" cy="1142393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0D3B35A-8903-8D61-F49D-4C071D146B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4694" y="2021646"/>
                <a:ext cx="2067720" cy="1178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80B66DB6-6F32-CB26-AEB4-D3267CE6E5EF}"/>
                  </a:ext>
                </a:extLst>
              </p14:cNvPr>
              <p14:cNvContentPartPr/>
              <p14:nvPr/>
            </p14:nvContentPartPr>
            <p14:xfrm>
              <a:off x="4028074" y="2717337"/>
              <a:ext cx="1236416" cy="479601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80B66DB6-6F32-CB26-AEB4-D3267CE6E5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10077" y="2699361"/>
                <a:ext cx="1272051" cy="51519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ADC9EED-907E-C9C8-CAC0-1A32F62144AB}"/>
              </a:ext>
            </a:extLst>
          </p:cNvPr>
          <p:cNvSpPr txBox="1"/>
          <p:nvPr/>
        </p:nvSpPr>
        <p:spPr>
          <a:xfrm>
            <a:off x="1171936" y="1675917"/>
            <a:ext cx="2399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Поле восприятия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C92003FB-CF77-C3EA-E6B4-FEB41CF42298}"/>
                  </a:ext>
                </a:extLst>
              </p14:cNvPr>
              <p14:cNvContentPartPr/>
              <p14:nvPr/>
            </p14:nvContentPartPr>
            <p14:xfrm>
              <a:off x="3170981" y="2879203"/>
              <a:ext cx="12056" cy="12056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C92003FB-CF77-C3EA-E6B4-FEB41CF422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8181" y="2276403"/>
                <a:ext cx="1205600" cy="12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41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FFA10-A494-EA43-1F30-5606A9E6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38892" cy="1566702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cs typeface="Calibri Light"/>
              </a:rPr>
              <a:t>Stride</a:t>
            </a:r>
            <a:r>
              <a:rPr lang="ru-RU" dirty="0">
                <a:cs typeface="Calibri Light"/>
              </a:rPr>
              <a:t>=2 увеличивает поле восприятия</a:t>
            </a:r>
            <a:endParaRPr lang="ru-RU" dirty="0"/>
          </a:p>
        </p:txBody>
      </p:sp>
      <p:pic>
        <p:nvPicPr>
          <p:cNvPr id="4" name="Рисунок 4" descr="Изображение выглядит как текст, стена, синий, плиточный&#10;&#10;Автоматически созданное описание">
            <a:extLst>
              <a:ext uri="{FF2B5EF4-FFF2-40B4-BE49-F238E27FC236}">
                <a16:creationId xmlns:a16="http://schemas.microsoft.com/office/drawing/2014/main" id="{6D65A52D-960E-0F80-6260-1C16D34A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106" y="2442941"/>
            <a:ext cx="4249104" cy="4351338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FFAF96CF-0109-DC1C-9FDD-81DCABEA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97" y="3352555"/>
            <a:ext cx="2743200" cy="2544992"/>
          </a:xfrm>
          <a:prstGeom prst="rect">
            <a:avLst/>
          </a:prstGeom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7A68A0A-B326-982C-163E-32E4C2E4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058" y="287561"/>
            <a:ext cx="4199681" cy="1884497"/>
          </a:xfrm>
          <a:prstGeom prst="rect">
            <a:avLst/>
          </a:prstGeom>
        </p:spPr>
      </p:pic>
      <p:pic>
        <p:nvPicPr>
          <p:cNvPr id="7" name="Рисунок 7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50D2A26F-1020-AEB1-2317-7BE400A96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295" y="4089480"/>
            <a:ext cx="1149029" cy="11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5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D6B84-464B-2834-AF6A-A306217A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Сверточная</a:t>
            </a:r>
            <a:r>
              <a:rPr lang="ru-RU" dirty="0">
                <a:cs typeface="Calibri Light"/>
              </a:rPr>
              <a:t> нейронная сеть</a:t>
            </a:r>
            <a:endParaRPr lang="ru-RU" dirty="0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7DFE0E3-2196-25DE-4002-B346C516D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366" y="1881654"/>
            <a:ext cx="8295769" cy="4676308"/>
          </a:xfrm>
        </p:spPr>
      </p:pic>
    </p:spTree>
    <p:extLst>
      <p:ext uri="{BB962C8B-B14F-4D97-AF65-F5344CB8AC3E}">
        <p14:creationId xmlns:p14="http://schemas.microsoft.com/office/powerpoint/2010/main" val="261158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3D45F-8929-E579-1190-F86B787B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64" y="365125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Свертка в тексте</a:t>
            </a:r>
            <a:endParaRPr lang="ru-RU" dirty="0"/>
          </a:p>
        </p:txBody>
      </p:sp>
      <p:pic>
        <p:nvPicPr>
          <p:cNvPr id="4" name="Объект 3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B69D1A59-4E1B-F33B-D3DB-3A0B5666B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38" y="2269954"/>
            <a:ext cx="3895725" cy="1514475"/>
          </a:xfrm>
        </p:spPr>
      </p:pic>
      <p:pic>
        <p:nvPicPr>
          <p:cNvPr id="5" name="Рисунок 4" descr="Изображение выглядит как текст, диаграмма, План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D030BCEC-9E80-2602-6607-232F1BE1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23" y="362774"/>
            <a:ext cx="7588154" cy="63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512BE-71A8-C45D-81D8-17E5FD0D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Рекуррентные нейронные сети</a:t>
            </a:r>
            <a:endParaRPr lang="ru-RU" dirty="0"/>
          </a:p>
        </p:txBody>
      </p:sp>
      <p:pic>
        <p:nvPicPr>
          <p:cNvPr id="4" name="Объект 3" descr="Изображение выглядит как текст, круг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996F20F-96D0-DDAC-D8B9-906732FC8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" y="1643655"/>
            <a:ext cx="5832610" cy="4783517"/>
          </a:xfrm>
        </p:spPr>
      </p:pic>
      <p:pic>
        <p:nvPicPr>
          <p:cNvPr id="5" name="Рисунок 4" descr="Изображение выглядит как диаграмма, круг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D7E71ED-F78E-D548-42B9-C169C8A4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68" y="1529826"/>
            <a:ext cx="6348482" cy="50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0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D0A68-F75E-2AE5-EF3C-B697BA2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Сверточный</a:t>
            </a:r>
            <a:r>
              <a:rPr lang="ru-RU" dirty="0">
                <a:cs typeface="Calibri Light"/>
              </a:rPr>
              <a:t> слой</a:t>
            </a:r>
            <a:endParaRPr lang="ru-RU" dirty="0"/>
          </a:p>
        </p:txBody>
      </p:sp>
      <p:pic>
        <p:nvPicPr>
          <p:cNvPr id="4" name="Рисунок 4" descr="Изображение выглядит как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27A74F6B-5EC6-AAE5-1054-0EA6F79D4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46" y="1623068"/>
            <a:ext cx="4003467" cy="4351338"/>
          </a:xfr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3639D78B-AB37-5811-8A52-4A2DE096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15" y="1689904"/>
            <a:ext cx="2406059" cy="4114800"/>
          </a:xfrm>
          <a:prstGeom prst="rect">
            <a:avLst/>
          </a:prstGeom>
        </p:spPr>
      </p:pic>
      <p:pic>
        <p:nvPicPr>
          <p:cNvPr id="9" name="Рисунок 9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7A515049-FAA6-AA2F-6CBF-A19D23A6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653" y="1625054"/>
            <a:ext cx="2743200" cy="3241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DAF56D87-CB83-AA1C-244F-E3E301CDC3C3}"/>
                  </a:ext>
                </a:extLst>
              </p14:cNvPr>
              <p14:cNvContentPartPr/>
              <p14:nvPr/>
            </p14:nvContentPartPr>
            <p14:xfrm>
              <a:off x="4781791" y="2445152"/>
              <a:ext cx="193331" cy="2299476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DAF56D87-CB83-AA1C-244F-E3E301CDC3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4183" y="2427154"/>
                <a:ext cx="228907" cy="2335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8842372-BE1B-B3E5-59AD-ADB825DC84C6}"/>
                  </a:ext>
                </a:extLst>
              </p14:cNvPr>
              <p14:cNvContentPartPr/>
              <p14:nvPr/>
            </p14:nvContentPartPr>
            <p14:xfrm>
              <a:off x="5003639" y="4701799"/>
              <a:ext cx="2289811" cy="184161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8842372-BE1B-B3E5-59AD-ADB825DC84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6003" y="4683850"/>
                <a:ext cx="2325443" cy="219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8D58B15-BE75-753E-8181-E520CBD149A7}"/>
                  </a:ext>
                </a:extLst>
              </p14:cNvPr>
              <p14:cNvContentPartPr/>
              <p14:nvPr/>
            </p14:nvContentPartPr>
            <p14:xfrm>
              <a:off x="4849310" y="2396525"/>
              <a:ext cx="2418990" cy="193862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8D58B15-BE75-753E-8181-E520CBD149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1672" y="2378575"/>
                <a:ext cx="2454627" cy="229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8008B1D9-C278-D9EF-03AA-CDF7D802DAE4}"/>
                  </a:ext>
                </a:extLst>
              </p14:cNvPr>
              <p14:cNvContentPartPr/>
              <p14:nvPr/>
            </p14:nvContentPartPr>
            <p14:xfrm>
              <a:off x="7279993" y="2628417"/>
              <a:ext cx="174034" cy="2146937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8008B1D9-C278-D9EF-03AA-CDF7D802DA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2374" y="2610421"/>
                <a:ext cx="209632" cy="2182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4E212036-36C0-85E1-476D-BFE5763C6369}"/>
                  </a:ext>
                </a:extLst>
              </p14:cNvPr>
              <p14:cNvContentPartPr/>
              <p14:nvPr/>
            </p14:nvContentPartPr>
            <p14:xfrm>
              <a:off x="383412" y="2445151"/>
              <a:ext cx="106498" cy="1980327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4E212036-36C0-85E1-476D-BFE5763C63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5842" y="2427155"/>
                <a:ext cx="141997" cy="20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7768F694-31AB-880D-4CAC-FC7A25E402FE}"/>
                  </a:ext>
                </a:extLst>
              </p14:cNvPr>
              <p14:cNvContentPartPr/>
              <p14:nvPr/>
            </p14:nvContentPartPr>
            <p14:xfrm>
              <a:off x="489513" y="4441785"/>
              <a:ext cx="2047846" cy="116186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7768F694-31AB-880D-4CAC-FC7A25E402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875" y="4424214"/>
                <a:ext cx="2083483" cy="151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A64C5ADD-FE4E-AC51-FEC1-739D296873F2}"/>
                  </a:ext>
                </a:extLst>
              </p14:cNvPr>
              <p14:cNvContentPartPr/>
              <p14:nvPr/>
            </p14:nvContentPartPr>
            <p14:xfrm>
              <a:off x="2360753" y="2367987"/>
              <a:ext cx="154746" cy="2139817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A64C5ADD-FE4E-AC51-FEC1-739D296873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3160" y="2350350"/>
                <a:ext cx="190291" cy="2175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D085D753-BDE2-8CC8-1798-51E0B7FAAFF5}"/>
                  </a:ext>
                </a:extLst>
              </p14:cNvPr>
              <p14:cNvContentPartPr/>
              <p14:nvPr/>
            </p14:nvContentPartPr>
            <p14:xfrm>
              <a:off x="470221" y="2386879"/>
              <a:ext cx="1874156" cy="67918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D085D753-BDE2-8CC8-1798-51E0B7FAAFF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224" y="2369006"/>
                <a:ext cx="1909789" cy="103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C39AD790-9965-5ADF-20AC-8CBBEEBDF09F}"/>
                  </a:ext>
                </a:extLst>
              </p14:cNvPr>
              <p14:cNvContentPartPr/>
              <p14:nvPr/>
            </p14:nvContentPartPr>
            <p14:xfrm>
              <a:off x="4039082" y="3216797"/>
              <a:ext cx="586241" cy="616801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C39AD790-9965-5ADF-20AC-8CBBEEBDF0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21448" y="3198804"/>
                <a:ext cx="621869" cy="652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B3240186-BA07-B7E0-28F9-6348801082D2}"/>
                  </a:ext>
                </a:extLst>
              </p14:cNvPr>
              <p14:cNvContentPartPr/>
              <p14:nvPr/>
            </p14:nvContentPartPr>
            <p14:xfrm>
              <a:off x="4196372" y="3332543"/>
              <a:ext cx="344280" cy="413401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B3240186-BA07-B7E0-28F9-6348801082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8385" y="3314553"/>
                <a:ext cx="379895" cy="449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25B4FFCA-A0A0-6C25-82CE-E8A204D35A8D}"/>
                  </a:ext>
                </a:extLst>
              </p14:cNvPr>
              <p14:cNvContentPartPr/>
              <p14:nvPr/>
            </p14:nvContentPartPr>
            <p14:xfrm>
              <a:off x="5929613" y="5174848"/>
              <a:ext cx="403653" cy="12056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25B4FFCA-A0A0-6C25-82CE-E8A204D35A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11985" y="5154062"/>
                <a:ext cx="439269" cy="53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1666CAE-70EF-8046-D87D-C1E6CC0ADA6E}"/>
                  </a:ext>
                </a:extLst>
              </p14:cNvPr>
              <p14:cNvContentPartPr/>
              <p14:nvPr/>
            </p14:nvContentPartPr>
            <p14:xfrm>
              <a:off x="6141817" y="4924063"/>
              <a:ext cx="12056" cy="355425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1666CAE-70EF-8046-D87D-C1E6CC0ADA6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39017" y="4906436"/>
                <a:ext cx="1205600" cy="39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6839C50-9A0D-6672-8F3F-6C17CF79D2C7}"/>
                  </a:ext>
                </a:extLst>
              </p14:cNvPr>
              <p14:cNvContentPartPr/>
              <p14:nvPr/>
            </p14:nvContentPartPr>
            <p14:xfrm>
              <a:off x="6980980" y="4777593"/>
              <a:ext cx="904219" cy="599811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6839C50-9A0D-6672-8F3F-6C17CF79D2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63349" y="4759602"/>
                <a:ext cx="939841" cy="63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ABC7E8FE-766B-887E-00FA-A68489121100}"/>
                  </a:ext>
                </a:extLst>
              </p14:cNvPr>
              <p14:cNvContentPartPr/>
              <p14:nvPr/>
            </p14:nvContentPartPr>
            <p14:xfrm>
              <a:off x="7183537" y="4863320"/>
              <a:ext cx="908957" cy="726288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ABC7E8FE-766B-887E-00FA-A6848912110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65545" y="4845685"/>
                <a:ext cx="944581" cy="76191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D6C1CBC-C439-67FD-7EEE-A32DFC00E927}"/>
              </a:ext>
            </a:extLst>
          </p:cNvPr>
          <p:cNvSpPr txBox="1"/>
          <p:nvPr/>
        </p:nvSpPr>
        <p:spPr>
          <a:xfrm>
            <a:off x="590791" y="5956139"/>
            <a:ext cx="3158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Вход тензор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1F10BC-BD16-F301-5C89-81B2D8545EB6}"/>
              </a:ext>
            </a:extLst>
          </p:cNvPr>
          <p:cNvSpPr txBox="1"/>
          <p:nvPr/>
        </p:nvSpPr>
        <p:spPr>
          <a:xfrm>
            <a:off x="4919240" y="5847626"/>
            <a:ext cx="2978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Сверточный</a:t>
            </a:r>
            <a:r>
              <a:rPr lang="ru-RU" dirty="0">
                <a:cs typeface="Calibri"/>
              </a:rPr>
              <a:t> фильтр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F42BB8-F07F-3168-11EB-6D2E851EB24C}"/>
              </a:ext>
            </a:extLst>
          </p:cNvPr>
          <p:cNvSpPr txBox="1"/>
          <p:nvPr/>
        </p:nvSpPr>
        <p:spPr>
          <a:xfrm>
            <a:off x="8283132" y="5220664"/>
            <a:ext cx="3050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Карта активаций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ADF5C-8A13-6AC3-BAEE-874CD3E4B58A}"/>
              </a:ext>
            </a:extLst>
          </p:cNvPr>
          <p:cNvSpPr txBox="1"/>
          <p:nvPr/>
        </p:nvSpPr>
        <p:spPr>
          <a:xfrm>
            <a:off x="5471273" y="1252257"/>
            <a:ext cx="39220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Шаг(</a:t>
            </a:r>
            <a:r>
              <a:rPr lang="ru-RU" dirty="0" err="1">
                <a:cs typeface="Calibri"/>
              </a:rPr>
              <a:t>Stride</a:t>
            </a:r>
            <a:r>
              <a:rPr lang="ru-RU" dirty="0">
                <a:cs typeface="Calibri"/>
              </a:rPr>
              <a:t>) =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4302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DB5B8-73D6-1FD6-F7E4-15E7C72C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6A5EAADB-A1CD-D2D0-24D3-A6CFD66E0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10" y="2454"/>
            <a:ext cx="5698227" cy="3617253"/>
          </a:xfrm>
        </p:spPr>
      </p:pic>
      <p:pic>
        <p:nvPicPr>
          <p:cNvPr id="5" name="Рисунок 4" descr="Изображение выглядит как диаграмма, зарисовк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B98A4C3-4F44-C1E1-F245-DF078A3C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70" y="2209579"/>
            <a:ext cx="7846191" cy="40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C2F07-5936-A9F0-5EFB-D5606846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Обратное распространение ошибки</a:t>
            </a:r>
            <a:endParaRPr lang="ru-RU" dirty="0"/>
          </a:p>
        </p:txBody>
      </p:sp>
      <p:pic>
        <p:nvPicPr>
          <p:cNvPr id="4" name="Объект 3" descr="Изображение выглядит как текст, круг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642D5E6-48F3-1A5F-3607-BC807482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670" y="2045897"/>
            <a:ext cx="9264839" cy="4809272"/>
          </a:xfrm>
        </p:spPr>
      </p:pic>
    </p:spTree>
    <p:extLst>
      <p:ext uri="{BB962C8B-B14F-4D97-AF65-F5344CB8AC3E}">
        <p14:creationId xmlns:p14="http://schemas.microsoft.com/office/powerpoint/2010/main" val="186340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C5886-DC5E-E964-9A3A-7BE43AA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 descr="Изображение выглядит как диаграмма, текст, круг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0E41948F-CFF1-99F4-F099-3718BDF7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01" y="904494"/>
            <a:ext cx="11478904" cy="5387880"/>
          </a:xfrm>
        </p:spPr>
      </p:pic>
    </p:spTree>
    <p:extLst>
      <p:ext uri="{BB962C8B-B14F-4D97-AF65-F5344CB8AC3E}">
        <p14:creationId xmlns:p14="http://schemas.microsoft.com/office/powerpoint/2010/main" val="306312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95868-6D0B-19B4-5D54-E94E4C06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Практика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1507019-B1FA-51C2-95CB-269AD3BBB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73" y="1461432"/>
            <a:ext cx="9420870" cy="4679301"/>
          </a:xfrm>
        </p:spPr>
      </p:pic>
    </p:spTree>
    <p:extLst>
      <p:ext uri="{BB962C8B-B14F-4D97-AF65-F5344CB8AC3E}">
        <p14:creationId xmlns:p14="http://schemas.microsoft.com/office/powerpoint/2010/main" val="334859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61534-224F-2647-6176-5571B10D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716496C0-EE84-1D30-B979-5A605DFEE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615" y="126041"/>
            <a:ext cx="9134230" cy="5786889"/>
          </a:xfrm>
        </p:spPr>
      </p:pic>
    </p:spTree>
    <p:extLst>
      <p:ext uri="{BB962C8B-B14F-4D97-AF65-F5344CB8AC3E}">
        <p14:creationId xmlns:p14="http://schemas.microsoft.com/office/powerpoint/2010/main" val="351261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F027A-D0BA-A7BD-0536-58A782DB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71A2A2F-B23D-563C-1218-2174AB84A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768" y="47888"/>
            <a:ext cx="9603153" cy="6079966"/>
          </a:xfrm>
        </p:spPr>
      </p:pic>
    </p:spTree>
    <p:extLst>
      <p:ext uri="{BB962C8B-B14F-4D97-AF65-F5344CB8AC3E}">
        <p14:creationId xmlns:p14="http://schemas.microsoft.com/office/powerpoint/2010/main" val="4079825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C59A7-3C95-419D-D45E-807E4FDB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D061708-E587-B8BB-95A2-DD5755D1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90" y="-184"/>
            <a:ext cx="9503711" cy="6645029"/>
          </a:xfrm>
        </p:spPr>
      </p:pic>
    </p:spTree>
    <p:extLst>
      <p:ext uri="{BB962C8B-B14F-4D97-AF65-F5344CB8AC3E}">
        <p14:creationId xmlns:p14="http://schemas.microsoft.com/office/powerpoint/2010/main" val="45328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A5261-00C3-E3E7-2594-24DFCCCE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C60C29B-F0EF-10D4-E206-63CBE85D6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92427"/>
            <a:ext cx="10169768" cy="6332812"/>
          </a:xfrm>
        </p:spPr>
      </p:pic>
    </p:spTree>
    <p:extLst>
      <p:ext uri="{BB962C8B-B14F-4D97-AF65-F5344CB8AC3E}">
        <p14:creationId xmlns:p14="http://schemas.microsoft.com/office/powerpoint/2010/main" val="3112758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4D307-1E42-9574-3417-7981148D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число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7DD2151A-55E1-6B69-68BC-8C5084DCA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83" y="-183"/>
            <a:ext cx="9406834" cy="6596184"/>
          </a:xfrm>
        </p:spPr>
      </p:pic>
    </p:spTree>
    <p:extLst>
      <p:ext uri="{BB962C8B-B14F-4D97-AF65-F5344CB8AC3E}">
        <p14:creationId xmlns:p14="http://schemas.microsoft.com/office/powerpoint/2010/main" val="288024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4A94F-749D-CA61-D842-D14C687B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A4E3496-0534-FFD6-13CA-EAED5C672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92" y="90008"/>
            <a:ext cx="10472615" cy="6396263"/>
          </a:xfrm>
        </p:spPr>
      </p:pic>
    </p:spTree>
    <p:extLst>
      <p:ext uri="{BB962C8B-B14F-4D97-AF65-F5344CB8AC3E}">
        <p14:creationId xmlns:p14="http://schemas.microsoft.com/office/powerpoint/2010/main" val="394334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CFDFE-A11F-0A75-2A46-62C9C4B3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Пример</a:t>
            </a:r>
            <a:endParaRPr lang="ru-RU" dirty="0"/>
          </a:p>
        </p:txBody>
      </p:sp>
      <p:pic>
        <p:nvPicPr>
          <p:cNvPr id="5" name="Рисунок 5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8A7690D0-1124-2095-95A7-D9A5329F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56" y="1642359"/>
            <a:ext cx="3862685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D60E894-160D-F46D-E9BE-0F546086FE29}"/>
                  </a:ext>
                </a:extLst>
              </p14:cNvPr>
              <p14:cNvContentPartPr/>
              <p14:nvPr/>
            </p14:nvContentPartPr>
            <p14:xfrm>
              <a:off x="238728" y="2570544"/>
              <a:ext cx="12056" cy="12056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D60E894-160D-F46D-E9BE-0F546086FE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4072" y="1967744"/>
                <a:ext cx="1205600" cy="1205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D0DE8DC-6E64-31B6-11AA-3A5B4DD7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59" y="1641676"/>
            <a:ext cx="2623446" cy="4346293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B28EAF46-7194-A795-AA65-3F1C7F16E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22" y="1690868"/>
            <a:ext cx="2743200" cy="32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47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3D63F-0432-0662-8568-F11AC942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EAA0718-6B9E-7E75-946B-A408D027D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963" y="-183"/>
            <a:ext cx="9111381" cy="6645030"/>
          </a:xfrm>
        </p:spPr>
      </p:pic>
    </p:spTree>
    <p:extLst>
      <p:ext uri="{BB962C8B-B14F-4D97-AF65-F5344CB8AC3E}">
        <p14:creationId xmlns:p14="http://schemas.microsoft.com/office/powerpoint/2010/main" val="393009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5277D-FD46-9546-4AD5-08386DCD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579AD29-EE07-F50C-2F0B-0B1E46919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692" y="-3870"/>
            <a:ext cx="10785230" cy="6330020"/>
          </a:xfrm>
        </p:spPr>
      </p:pic>
    </p:spTree>
    <p:extLst>
      <p:ext uri="{BB962C8B-B14F-4D97-AF65-F5344CB8AC3E}">
        <p14:creationId xmlns:p14="http://schemas.microsoft.com/office/powerpoint/2010/main" val="3219137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90A3D-1D3E-A0D4-89A7-46D9F88F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AD672AA-4702-2894-4DF0-C1D293084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8" y="-183"/>
            <a:ext cx="7474558" cy="5160108"/>
          </a:xfrm>
        </p:spPr>
      </p:pic>
      <p:pic>
        <p:nvPicPr>
          <p:cNvPr id="5" name="Рисунок 4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8389D1C-55D9-D4F4-E4C8-B72D5AC7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04981"/>
            <a:ext cx="7580923" cy="28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C8F38-91F5-4379-0348-B755857F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6D942A-8BFC-56D9-E842-6AA27EEF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70" y="2351525"/>
            <a:ext cx="7776307" cy="4509334"/>
          </a:xfrm>
          <a:prstGeom prst="rect">
            <a:avLst/>
          </a:prstGeom>
        </p:spPr>
      </p:pic>
      <p:pic>
        <p:nvPicPr>
          <p:cNvPr id="8" name="Объект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00412B0-66A9-73E0-7555-4E1C888C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308" y="4666"/>
            <a:ext cx="8118230" cy="2268486"/>
          </a:xfrm>
        </p:spPr>
      </p:pic>
    </p:spTree>
    <p:extLst>
      <p:ext uri="{BB962C8B-B14F-4D97-AF65-F5344CB8AC3E}">
        <p14:creationId xmlns:p14="http://schemas.microsoft.com/office/powerpoint/2010/main" val="209042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4EDC7-F516-3CAF-B0D9-7CE52384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DE66E24-FBD1-4465-3066-97B0C439C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05" y="3908"/>
            <a:ext cx="7402917" cy="5121030"/>
          </a:xfrm>
        </p:spPr>
      </p:pic>
      <p:pic>
        <p:nvPicPr>
          <p:cNvPr id="8" name="Рисунок 7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E0861B4-F0CD-F0BA-CC02-8F7572DC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70" y="3251293"/>
            <a:ext cx="7551615" cy="20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6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4E685-D4ED-124B-F9F1-4EA3A687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AA9E21A-7AED-DC24-366D-4A71B6717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47" y="4027759"/>
            <a:ext cx="7258538" cy="2731302"/>
          </a:xfrm>
        </p:spPr>
      </p:pic>
      <p:pic>
        <p:nvPicPr>
          <p:cNvPr id="5" name="Рисунок 4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ACF4088-6AAC-B021-561F-150C3397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69" y="4610"/>
            <a:ext cx="7297614" cy="40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BC2CD-5ABE-1ED8-25BF-D32EF31A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4EC215C-4B86-44C4-FFC1-DD0B40B9F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922" y="1136"/>
            <a:ext cx="10042768" cy="6525161"/>
          </a:xfrm>
        </p:spPr>
      </p:pic>
    </p:spTree>
    <p:extLst>
      <p:ext uri="{BB962C8B-B14F-4D97-AF65-F5344CB8AC3E}">
        <p14:creationId xmlns:p14="http://schemas.microsoft.com/office/powerpoint/2010/main" val="1232706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D5A918-006D-48D1-304B-55DDDD96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число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F1B3F8EB-E809-F408-27B3-B0EB8A19E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3475"/>
            <a:ext cx="7473461" cy="4106254"/>
          </a:xfr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7438455-C039-D02A-4683-B0A8F9EE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39" y="455575"/>
            <a:ext cx="7502769" cy="45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2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3439A-AE2A-9716-EB8A-7038F59B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Спасибо за внимание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B3C04-756F-3A04-8B53-7FB0A951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78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63CB08-2DEA-7E0F-BE11-40B4AE1A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Функция активации</a:t>
            </a:r>
            <a:endParaRPr lang="ru-RU" dirty="0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B6BE392-A2A8-DC46-2EC4-A46A68F0B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45" y="2225349"/>
            <a:ext cx="3700225" cy="4351338"/>
          </a:xfrm>
        </p:spPr>
      </p:pic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B9497F2-69D7-7ABA-FB06-B0915F06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459" y="1920762"/>
            <a:ext cx="4345641" cy="464133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95E6372F-F1DA-5830-567A-F573247DC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959" y="2054931"/>
            <a:ext cx="2743200" cy="37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5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6133E-69D7-5B01-A673-A72609E7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Выходной тензор</a:t>
            </a:r>
            <a:endParaRPr lang="ru-RU" dirty="0"/>
          </a:p>
        </p:txBody>
      </p:sp>
      <p:pic>
        <p:nvPicPr>
          <p:cNvPr id="4" name="Рисунок 4" descr="Изображение выглядит как текст, кабинет&#10;&#10;Автоматически созданное описание">
            <a:extLst>
              <a:ext uri="{FF2B5EF4-FFF2-40B4-BE49-F238E27FC236}">
                <a16:creationId xmlns:a16="http://schemas.microsoft.com/office/drawing/2014/main" id="{DD9CC362-A114-F4B9-6990-BFE395B96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82" y="2614947"/>
            <a:ext cx="8621806" cy="3377812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5B29616-E98E-C817-F0CE-40CA51D3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312" y="2522464"/>
            <a:ext cx="2743200" cy="34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5AD67-0AF0-9356-8941-DA555660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Zero </a:t>
            </a:r>
            <a:r>
              <a:rPr lang="ru-RU" dirty="0" err="1">
                <a:cs typeface="Calibri Light"/>
              </a:rPr>
              <a:t>padding</a:t>
            </a:r>
            <a:endParaRPr lang="ru-RU" dirty="0" err="1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5FB089-9B7B-6C04-FC98-59C89CFED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431" y="1545478"/>
            <a:ext cx="4284607" cy="5012485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2E54128-ED9C-65E6-1EE1-6D44B38A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341" y="1763806"/>
            <a:ext cx="3056729" cy="487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E410B9-614F-E7A2-5887-780321D3F3ED}"/>
                  </a:ext>
                </a:extLst>
              </p14:cNvPr>
              <p14:cNvContentPartPr/>
              <p14:nvPr/>
            </p14:nvContentPartPr>
            <p14:xfrm>
              <a:off x="1896116" y="2790027"/>
              <a:ext cx="2791812" cy="3169215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E410B9-614F-E7A2-5887-780321D3F3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8118" y="2772030"/>
                <a:ext cx="2827448" cy="3204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0B42E3A9-2924-BBEB-10E7-C85FAA7D6EB4}"/>
                  </a:ext>
                </a:extLst>
              </p14:cNvPr>
              <p14:cNvContentPartPr/>
              <p14:nvPr/>
            </p14:nvContentPartPr>
            <p14:xfrm>
              <a:off x="1997448" y="3102925"/>
              <a:ext cx="1514379" cy="16573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0B42E3A9-2924-BBEB-10E7-C85FAA7D6E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9454" y="3084930"/>
                <a:ext cx="1550007" cy="16929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1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CC9BC-197E-FA6F-6A4B-232B4E21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Max Pooling</a:t>
            </a:r>
            <a:endParaRPr lang="ru-RU"/>
          </a:p>
        </p:txBody>
      </p:sp>
      <p:pic>
        <p:nvPicPr>
          <p:cNvPr id="7" name="Рисунок 7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7F53626A-4398-BA8A-4A0B-5E73ED8A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42" y="2060949"/>
            <a:ext cx="4028046" cy="4351338"/>
          </a:xfr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F38B03-DF66-0B30-9C40-E2445FD1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82" y="5173766"/>
            <a:ext cx="2743200" cy="1239352"/>
          </a:xfrm>
          <a:prstGeom prst="rect">
            <a:avLst/>
          </a:prstGeom>
        </p:spPr>
      </p:pic>
      <p:pic>
        <p:nvPicPr>
          <p:cNvPr id="9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6C113AC-6B12-5242-6B23-260A9FDEC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217" y="4257675"/>
            <a:ext cx="1952625" cy="215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8F6D1-60AA-30DF-13C3-A39CD8E6309A}"/>
              </a:ext>
            </a:extLst>
          </p:cNvPr>
          <p:cNvSpPr txBox="1"/>
          <p:nvPr/>
        </p:nvSpPr>
        <p:spPr>
          <a:xfrm>
            <a:off x="7872132" y="910477"/>
            <a:ext cx="36699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cs typeface="Calibri"/>
              </a:rPr>
              <a:t>Stride</a:t>
            </a:r>
            <a:r>
              <a:rPr lang="ru-RU" dirty="0">
                <a:cs typeface="Calibri"/>
              </a:rPr>
              <a:t> = размерности фильтра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311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A6E79-BC55-1668-9870-B5BA3E91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Calibri Light"/>
              </a:rPr>
              <a:t>Average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pooling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layer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B164F07-0172-E988-970D-63C14C70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99" y="1769596"/>
            <a:ext cx="7437591" cy="4351338"/>
          </a:xfrm>
        </p:spPr>
      </p:pic>
      <p:pic>
        <p:nvPicPr>
          <p:cNvPr id="5" name="Рисунок 5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9E667E01-83F1-0FED-2DCB-913EFF27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2145583"/>
            <a:ext cx="2743200" cy="39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C0FA8-2716-D639-FFF7-963B584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Свойство </a:t>
            </a:r>
            <a:r>
              <a:rPr lang="ru-RU" dirty="0" err="1">
                <a:ea typeface="+mj-lt"/>
                <a:cs typeface="+mj-lt"/>
              </a:rPr>
              <a:t>эквивариантности</a:t>
            </a:r>
            <a:endParaRPr lang="ru-RU" dirty="0" err="1"/>
          </a:p>
        </p:txBody>
      </p:sp>
      <p:pic>
        <p:nvPicPr>
          <p:cNvPr id="4" name="Рисунок 4" descr="Изображение выглядит как свет&#10;&#10;Автоматически созданное описание">
            <a:extLst>
              <a:ext uri="{FF2B5EF4-FFF2-40B4-BE49-F238E27FC236}">
                <a16:creationId xmlns:a16="http://schemas.microsoft.com/office/drawing/2014/main" id="{9EA7C4EF-159D-4976-DB2C-605D5775C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55" y="1825625"/>
            <a:ext cx="5891585" cy="3203516"/>
          </a:xfrm>
        </p:spPr>
      </p:pic>
      <p:pic>
        <p:nvPicPr>
          <p:cNvPr id="8" name="Рисунок 8" descr="Изображение выглядит как текст, свет, апельсин&#10;&#10;Автоматически созданное описание">
            <a:extLst>
              <a:ext uri="{FF2B5EF4-FFF2-40B4-BE49-F238E27FC236}">
                <a16:creationId xmlns:a16="http://schemas.microsoft.com/office/drawing/2014/main" id="{C45243B6-C53D-D6FC-6D98-088EF946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93" y="2062186"/>
            <a:ext cx="2106593" cy="2743272"/>
          </a:xfrm>
          <a:prstGeom prst="rect">
            <a:avLst/>
          </a:prstGeom>
        </p:spPr>
      </p:pic>
      <p:pic>
        <p:nvPicPr>
          <p:cNvPr id="9" name="Рисунок 9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8699CF57-7C0F-7C28-3743-3296953F9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767" y="3019184"/>
            <a:ext cx="1071985" cy="1128291"/>
          </a:xfrm>
          <a:prstGeom prst="rect">
            <a:avLst/>
          </a:prstGeom>
        </p:spPr>
      </p:pic>
      <p:pic>
        <p:nvPicPr>
          <p:cNvPr id="10" name="Рисунок 10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DBB6B45C-C3EB-81B7-29EA-7F224BBE6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108" y="2293300"/>
            <a:ext cx="1662897" cy="2271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CEB9514-6FE7-7C4D-E584-091099671AE4}"/>
                  </a:ext>
                </a:extLst>
              </p14:cNvPr>
              <p14:cNvContentPartPr/>
              <p14:nvPr/>
            </p14:nvContentPartPr>
            <p14:xfrm>
              <a:off x="441284" y="2753809"/>
              <a:ext cx="2421465" cy="589323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CEB9514-6FE7-7C4D-E584-091099671A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286" y="2735820"/>
                <a:ext cx="2457101" cy="62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B9C84C8-B492-C8EF-6510-1EE1DF6C3ECC}"/>
                  </a:ext>
                </a:extLst>
              </p14:cNvPr>
              <p14:cNvContentPartPr/>
              <p14:nvPr/>
            </p14:nvContentPartPr>
            <p14:xfrm>
              <a:off x="6283898" y="2618370"/>
              <a:ext cx="1172017" cy="1091974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B9C84C8-B492-C8EF-6510-1EE1DF6C3E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5906" y="2600374"/>
                <a:ext cx="1207642" cy="112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3FD182C-6E9F-8A73-6918-1753813C0851}"/>
                  </a:ext>
                </a:extLst>
              </p14:cNvPr>
              <p14:cNvContentPartPr/>
              <p14:nvPr/>
            </p14:nvContentPartPr>
            <p14:xfrm>
              <a:off x="7469638" y="2608706"/>
              <a:ext cx="977862" cy="1042982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3FD182C-6E9F-8A73-6918-1753813C08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51643" y="2590711"/>
                <a:ext cx="1013493" cy="1078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2083506-0E15-CF9E-0ADE-CC914AF27CE0}"/>
                  </a:ext>
                </a:extLst>
              </p14:cNvPr>
              <p14:cNvContentPartPr/>
              <p14:nvPr/>
            </p14:nvContentPartPr>
            <p14:xfrm>
              <a:off x="8608510" y="2898494"/>
              <a:ext cx="1092918" cy="13026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2083506-0E15-CF9E-0ADE-CC914AF27C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90517" y="2880497"/>
                <a:ext cx="1128545" cy="133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2F24FCD9-D0F8-0B1F-8E21-6D32DF958FCC}"/>
                  </a:ext>
                </a:extLst>
              </p14:cNvPr>
              <p14:cNvContentPartPr/>
              <p14:nvPr/>
            </p14:nvContentPartPr>
            <p14:xfrm>
              <a:off x="10025832" y="2868807"/>
              <a:ext cx="543685" cy="1033187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2F24FCD9-D0F8-0B1F-8E21-6D32DF958F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07841" y="2850813"/>
                <a:ext cx="579307" cy="1068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E07D3E5-595E-E9C5-C140-7D58C7816891}"/>
                  </a:ext>
                </a:extLst>
              </p14:cNvPr>
              <p14:cNvContentPartPr/>
              <p14:nvPr/>
            </p14:nvContentPartPr>
            <p14:xfrm>
              <a:off x="11214931" y="2819706"/>
              <a:ext cx="464025" cy="1053406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E07D3E5-595E-E9C5-C140-7D58C78168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96946" y="2801711"/>
                <a:ext cx="499636" cy="1089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C5535B0C-EA9C-A8EF-682E-8CAA3117F851}"/>
                  </a:ext>
                </a:extLst>
              </p14:cNvPr>
              <p14:cNvContentPartPr/>
              <p14:nvPr/>
            </p14:nvContentPartPr>
            <p14:xfrm>
              <a:off x="4154829" y="3074555"/>
              <a:ext cx="1798879" cy="568278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C5535B0C-EA9C-A8EF-682E-8CAA3117F8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6833" y="3056572"/>
                <a:ext cx="1834511" cy="603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4854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38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39" baseType="lpstr">
      <vt:lpstr>Тема Office</vt:lpstr>
      <vt:lpstr>Сверточные нейронные сети</vt:lpstr>
      <vt:lpstr>Сверточный слой</vt:lpstr>
      <vt:lpstr>Пример</vt:lpstr>
      <vt:lpstr>Функция активации</vt:lpstr>
      <vt:lpstr>Выходной тензор</vt:lpstr>
      <vt:lpstr>Zero padding</vt:lpstr>
      <vt:lpstr>Max Pooling</vt:lpstr>
      <vt:lpstr>Average pooling layer</vt:lpstr>
      <vt:lpstr>Свойство эквивариантности</vt:lpstr>
      <vt:lpstr>Презентация PowerPoint</vt:lpstr>
      <vt:lpstr>Свойства max pooling </vt:lpstr>
      <vt:lpstr>Презентация PowerPoint</vt:lpstr>
      <vt:lpstr>Receptive Field (Поле восприятия)</vt:lpstr>
      <vt:lpstr>Презентация PowerPoint</vt:lpstr>
      <vt:lpstr>Важность Stride(шаг)</vt:lpstr>
      <vt:lpstr>Stride=2 увеличивает поле восприятия</vt:lpstr>
      <vt:lpstr>Сверточная нейронная сеть</vt:lpstr>
      <vt:lpstr>Свертка в тексте</vt:lpstr>
      <vt:lpstr>Рекуррентные нейронные сети</vt:lpstr>
      <vt:lpstr>Презентация PowerPoint</vt:lpstr>
      <vt:lpstr>Обратное распространение ошибки</vt:lpstr>
      <vt:lpstr>Презентация PowerPoint</vt:lpstr>
      <vt:lpstr>Практика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518</cp:revision>
  <dcterms:created xsi:type="dcterms:W3CDTF">2023-05-15T10:43:17Z</dcterms:created>
  <dcterms:modified xsi:type="dcterms:W3CDTF">2023-12-11T16:12:33Z</dcterms:modified>
</cp:coreProperties>
</file>